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4"/>
    <p:sldMasterId id="2147484964" r:id="rId5"/>
  </p:sldMasterIdLst>
  <p:notesMasterIdLst>
    <p:notesMasterId r:id="rId40"/>
  </p:notesMasterIdLst>
  <p:sldIdLst>
    <p:sldId id="256" r:id="rId6"/>
    <p:sldId id="257" r:id="rId7"/>
    <p:sldId id="303" r:id="rId8"/>
    <p:sldId id="261" r:id="rId9"/>
    <p:sldId id="270" r:id="rId10"/>
    <p:sldId id="260" r:id="rId11"/>
    <p:sldId id="311" r:id="rId12"/>
    <p:sldId id="300" r:id="rId13"/>
    <p:sldId id="269" r:id="rId14"/>
    <p:sldId id="308" r:id="rId15"/>
    <p:sldId id="309" r:id="rId16"/>
    <p:sldId id="283" r:id="rId17"/>
    <p:sldId id="282" r:id="rId18"/>
    <p:sldId id="289" r:id="rId19"/>
    <p:sldId id="293" r:id="rId20"/>
    <p:sldId id="306" r:id="rId21"/>
    <p:sldId id="304" r:id="rId22"/>
    <p:sldId id="296" r:id="rId23"/>
    <p:sldId id="301" r:id="rId24"/>
    <p:sldId id="295" r:id="rId25"/>
    <p:sldId id="305" r:id="rId26"/>
    <p:sldId id="307" r:id="rId27"/>
    <p:sldId id="266" r:id="rId28"/>
    <p:sldId id="262" r:id="rId29"/>
    <p:sldId id="274" r:id="rId30"/>
    <p:sldId id="275" r:id="rId31"/>
    <p:sldId id="290" r:id="rId32"/>
    <p:sldId id="280" r:id="rId33"/>
    <p:sldId id="281" r:id="rId34"/>
    <p:sldId id="288" r:id="rId35"/>
    <p:sldId id="310" r:id="rId36"/>
    <p:sldId id="299" r:id="rId37"/>
    <p:sldId id="302" r:id="rId38"/>
    <p:sldId id="291" r:id="rId39"/>
  </p:sldIdLst>
  <p:sldSz cx="9144000" cy="6858000" type="screen4x3"/>
  <p:notesSz cx="6797675" cy="987266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016CEE-75EB-4147-AA95-1955719CFCB0}" v="15" dt="2022-10-28T07:45:20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0" autoAdjust="0"/>
  </p:normalViewPr>
  <p:slideViewPr>
    <p:cSldViewPr>
      <p:cViewPr varScale="1">
        <p:scale>
          <a:sx n="62" d="100"/>
          <a:sy n="62" d="100"/>
        </p:scale>
        <p:origin x="6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a" userId="30e5c648-99f2-4d33-8dd5-1b613dd3ff22" providerId="ADAL" clId="{22016CEE-75EB-4147-AA95-1955719CFCB0}"/>
    <pc:docChg chg="undo custSel modSld">
      <pc:chgData name="Sanna" userId="30e5c648-99f2-4d33-8dd5-1b613dd3ff22" providerId="ADAL" clId="{22016CEE-75EB-4147-AA95-1955719CFCB0}" dt="2022-10-28T07:45:20.862" v="48" actId="14826"/>
      <pc:docMkLst>
        <pc:docMk/>
      </pc:docMkLst>
      <pc:sldChg chg="addSp delSp modSp mod setBg">
        <pc:chgData name="Sanna" userId="30e5c648-99f2-4d33-8dd5-1b613dd3ff22" providerId="ADAL" clId="{22016CEE-75EB-4147-AA95-1955719CFCB0}" dt="2022-10-28T07:44:02.131" v="47" actId="1076"/>
        <pc:sldMkLst>
          <pc:docMk/>
          <pc:sldMk cId="0" sldId="266"/>
        </pc:sldMkLst>
        <pc:spChg chg="mod">
          <ac:chgData name="Sanna" userId="30e5c648-99f2-4d33-8dd5-1b613dd3ff22" providerId="ADAL" clId="{22016CEE-75EB-4147-AA95-1955719CFCB0}" dt="2022-10-28T07:40:27.342" v="35" actId="26606"/>
          <ac:spMkLst>
            <pc:docMk/>
            <pc:sldMk cId="0" sldId="266"/>
            <ac:spMk id="2" creationId="{00000000-0000-0000-0000-000000000000}"/>
          </ac:spMkLst>
        </pc:spChg>
        <pc:spChg chg="mod">
          <ac:chgData name="Sanna" userId="30e5c648-99f2-4d33-8dd5-1b613dd3ff22" providerId="ADAL" clId="{22016CEE-75EB-4147-AA95-1955719CFCB0}" dt="2022-10-28T07:40:27.342" v="35" actId="26606"/>
          <ac:spMkLst>
            <pc:docMk/>
            <pc:sldMk cId="0" sldId="266"/>
            <ac:spMk id="36866" creationId="{00000000-0000-0000-0000-000000000000}"/>
          </ac:spMkLst>
        </pc:spChg>
        <pc:spChg chg="add del">
          <ac:chgData name="Sanna" userId="30e5c648-99f2-4d33-8dd5-1b613dd3ff22" providerId="ADAL" clId="{22016CEE-75EB-4147-AA95-1955719CFCB0}" dt="2022-10-28T07:40:27.342" v="35" actId="26606"/>
          <ac:spMkLst>
            <pc:docMk/>
            <pc:sldMk cId="0" sldId="266"/>
            <ac:spMk id="36875" creationId="{38468727-63BE-4191-B4A6-C30C82C0E986}"/>
          </ac:spMkLst>
        </pc:spChg>
        <pc:spChg chg="add del">
          <ac:chgData name="Sanna" userId="30e5c648-99f2-4d33-8dd5-1b613dd3ff22" providerId="ADAL" clId="{22016CEE-75EB-4147-AA95-1955719CFCB0}" dt="2022-10-28T07:40:27.342" v="35" actId="26606"/>
          <ac:spMkLst>
            <pc:docMk/>
            <pc:sldMk cId="0" sldId="266"/>
            <ac:spMk id="36877" creationId="{9D355BB6-1BB8-4828-B246-CFB31742D7B8}"/>
          </ac:spMkLst>
        </pc:spChg>
        <pc:spChg chg="add del">
          <ac:chgData name="Sanna" userId="30e5c648-99f2-4d33-8dd5-1b613dd3ff22" providerId="ADAL" clId="{22016CEE-75EB-4147-AA95-1955719CFCB0}" dt="2022-10-28T07:40:27.342" v="35" actId="26606"/>
          <ac:spMkLst>
            <pc:docMk/>
            <pc:sldMk cId="0" sldId="266"/>
            <ac:spMk id="36879" creationId="{CA52A9B9-B2B3-46F0-9D53-0EFF9905BF8F}"/>
          </ac:spMkLst>
        </pc:spChg>
        <pc:picChg chg="add mod">
          <ac:chgData name="Sanna" userId="30e5c648-99f2-4d33-8dd5-1b613dd3ff22" providerId="ADAL" clId="{22016CEE-75EB-4147-AA95-1955719CFCB0}" dt="2022-10-28T07:44:02.131" v="47" actId="1076"/>
          <ac:picMkLst>
            <pc:docMk/>
            <pc:sldMk cId="0" sldId="266"/>
            <ac:picMk id="4" creationId="{886D6E4F-F310-45F1-B4EF-3E51E1C86147}"/>
          </ac:picMkLst>
        </pc:picChg>
        <pc:picChg chg="del mod">
          <ac:chgData name="Sanna" userId="30e5c648-99f2-4d33-8dd5-1b613dd3ff22" providerId="ADAL" clId="{22016CEE-75EB-4147-AA95-1955719CFCB0}" dt="2022-10-28T07:38:16.129" v="2" actId="478"/>
          <ac:picMkLst>
            <pc:docMk/>
            <pc:sldMk cId="0" sldId="266"/>
            <ac:picMk id="36867" creationId="{00000000-0000-0000-0000-000000000000}"/>
          </ac:picMkLst>
        </pc:picChg>
        <pc:picChg chg="del">
          <ac:chgData name="Sanna" userId="30e5c648-99f2-4d33-8dd5-1b613dd3ff22" providerId="ADAL" clId="{22016CEE-75EB-4147-AA95-1955719CFCB0}" dt="2022-10-28T07:38:23.419" v="3" actId="478"/>
          <ac:picMkLst>
            <pc:docMk/>
            <pc:sldMk cId="0" sldId="266"/>
            <ac:picMk id="36869" creationId="{00000000-0000-0000-0000-000000000000}"/>
          </ac:picMkLst>
        </pc:picChg>
        <pc:picChg chg="mod">
          <ac:chgData name="Sanna" userId="30e5c648-99f2-4d33-8dd5-1b613dd3ff22" providerId="ADAL" clId="{22016CEE-75EB-4147-AA95-1955719CFCB0}" dt="2022-10-28T07:43:50.274" v="46" actId="14100"/>
          <ac:picMkLst>
            <pc:docMk/>
            <pc:sldMk cId="0" sldId="266"/>
            <ac:picMk id="36870" creationId="{00000000-0000-0000-0000-000000000000}"/>
          </ac:picMkLst>
        </pc:picChg>
      </pc:sldChg>
      <pc:sldChg chg="modSp">
        <pc:chgData name="Sanna" userId="30e5c648-99f2-4d33-8dd5-1b613dd3ff22" providerId="ADAL" clId="{22016CEE-75EB-4147-AA95-1955719CFCB0}" dt="2022-10-28T07:45:20.862" v="48" actId="14826"/>
        <pc:sldMkLst>
          <pc:docMk/>
          <pc:sldMk cId="0" sldId="290"/>
        </pc:sldMkLst>
        <pc:picChg chg="mod">
          <ac:chgData name="Sanna" userId="30e5c648-99f2-4d33-8dd5-1b613dd3ff22" providerId="ADAL" clId="{22016CEE-75EB-4147-AA95-1955719CFCB0}" dt="2022-10-28T07:45:20.862" v="48" actId="14826"/>
          <ac:picMkLst>
            <pc:docMk/>
            <pc:sldMk cId="0" sldId="290"/>
            <ac:picMk id="3" creationId="{00000000-0000-0000-0000-000000000000}"/>
          </ac:picMkLst>
        </pc:picChg>
      </pc:sldChg>
    </pc:docChg>
  </pc:docChgLst>
  <pc:docChgLst>
    <pc:chgData name="Sanna" userId="30e5c648-99f2-4d33-8dd5-1b613dd3ff22" providerId="ADAL" clId="{E2ADA8C6-C781-46CC-A229-B3838A393CFE}"/>
    <pc:docChg chg="undo custSel modSld">
      <pc:chgData name="Sanna" userId="30e5c648-99f2-4d33-8dd5-1b613dd3ff22" providerId="ADAL" clId="{E2ADA8C6-C781-46CC-A229-B3838A393CFE}" dt="2022-10-10T09:39:55.351" v="473" actId="20577"/>
      <pc:docMkLst>
        <pc:docMk/>
      </pc:docMkLst>
      <pc:sldChg chg="addSp delSp modSp mod setBg">
        <pc:chgData name="Sanna" userId="30e5c648-99f2-4d33-8dd5-1b613dd3ff22" providerId="ADAL" clId="{E2ADA8C6-C781-46CC-A229-B3838A393CFE}" dt="2022-10-10T09:00:34.488" v="2" actId="26606"/>
        <pc:sldMkLst>
          <pc:docMk/>
          <pc:sldMk cId="0" sldId="260"/>
        </pc:sldMkLst>
        <pc:spChg chg="mod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" creationId="{00000000-0000-0000-0000-000000000000}"/>
          </ac:spMkLst>
        </pc:spChg>
        <pc:spChg chg="mod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699" creationId="{00000000-0000-0000-0000-000000000000}"/>
          </ac:spMkLst>
        </pc:spChg>
        <pc:spChg chg="add del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704" creationId="{231BF440-39FA-4087-84CC-2EEC0BBDAF29}"/>
          </ac:spMkLst>
        </pc:spChg>
        <pc:spChg chg="add del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706" creationId="{F04E4CBA-303B-48BD-8451-C2701CB0EEBF}"/>
          </ac:spMkLst>
        </pc:spChg>
        <pc:spChg chg="add del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708" creationId="{F6CA58B3-AFCC-4A40-9882-50D5080879B0}"/>
          </ac:spMkLst>
        </pc:spChg>
        <pc:spChg chg="add del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710" creationId="{75C56826-D4E5-42ED-8529-079651CB3005}"/>
          </ac:spMkLst>
        </pc:spChg>
        <pc:spChg chg="add del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712" creationId="{82095FCE-EF05-4443-B97A-85DEE3A5CA17}"/>
          </ac:spMkLst>
        </pc:spChg>
        <pc:spChg chg="add del">
          <ac:chgData name="Sanna" userId="30e5c648-99f2-4d33-8dd5-1b613dd3ff22" providerId="ADAL" clId="{E2ADA8C6-C781-46CC-A229-B3838A393CFE}" dt="2022-10-10T09:00:34.488" v="2" actId="26606"/>
          <ac:spMkLst>
            <pc:docMk/>
            <pc:sldMk cId="0" sldId="260"/>
            <ac:spMk id="29714" creationId="{CA00AE6B-AA30-4CF8-BA6F-339B780AD76C}"/>
          </ac:spMkLst>
        </pc:spChg>
        <pc:picChg chg="mod ord">
          <ac:chgData name="Sanna" userId="30e5c648-99f2-4d33-8dd5-1b613dd3ff22" providerId="ADAL" clId="{E2ADA8C6-C781-46CC-A229-B3838A393CFE}" dt="2022-10-10T09:00:34.488" v="2" actId="26606"/>
          <ac:picMkLst>
            <pc:docMk/>
            <pc:sldMk cId="0" sldId="260"/>
            <ac:picMk id="5" creationId="{00000000-0000-0000-0000-000000000000}"/>
          </ac:picMkLst>
        </pc:picChg>
        <pc:picChg chg="mod ord">
          <ac:chgData name="Sanna" userId="30e5c648-99f2-4d33-8dd5-1b613dd3ff22" providerId="ADAL" clId="{E2ADA8C6-C781-46CC-A229-B3838A393CFE}" dt="2022-10-10T09:00:34.488" v="2" actId="26606"/>
          <ac:picMkLst>
            <pc:docMk/>
            <pc:sldMk cId="0" sldId="260"/>
            <ac:picMk id="6" creationId="{00000000-0000-0000-0000-000000000000}"/>
          </ac:picMkLst>
        </pc:picChg>
      </pc:sldChg>
      <pc:sldChg chg="modSp mod">
        <pc:chgData name="Sanna" userId="30e5c648-99f2-4d33-8dd5-1b613dd3ff22" providerId="ADAL" clId="{E2ADA8C6-C781-46CC-A229-B3838A393CFE}" dt="2022-10-10T09:04:18.577" v="128" actId="6549"/>
        <pc:sldMkLst>
          <pc:docMk/>
          <pc:sldMk cId="0" sldId="269"/>
        </pc:sldMkLst>
        <pc:spChg chg="mod">
          <ac:chgData name="Sanna" userId="30e5c648-99f2-4d33-8dd5-1b613dd3ff22" providerId="ADAL" clId="{E2ADA8C6-C781-46CC-A229-B3838A393CFE}" dt="2022-10-10T09:04:18.577" v="128" actId="6549"/>
          <ac:spMkLst>
            <pc:docMk/>
            <pc:sldMk cId="0" sldId="269"/>
            <ac:spMk id="31749" creationId="{00000000-0000-0000-0000-000000000000}"/>
          </ac:spMkLst>
        </pc:spChg>
      </pc:sldChg>
      <pc:sldChg chg="modSp mod">
        <pc:chgData name="Sanna" userId="30e5c648-99f2-4d33-8dd5-1b613dd3ff22" providerId="ADAL" clId="{E2ADA8C6-C781-46CC-A229-B3838A393CFE}" dt="2022-10-10T09:36:29.164" v="440" actId="1076"/>
        <pc:sldMkLst>
          <pc:docMk/>
          <pc:sldMk cId="0" sldId="270"/>
        </pc:sldMkLst>
        <pc:spChg chg="mod">
          <ac:chgData name="Sanna" userId="30e5c648-99f2-4d33-8dd5-1b613dd3ff22" providerId="ADAL" clId="{E2ADA8C6-C781-46CC-A229-B3838A393CFE}" dt="2022-10-10T09:36:29.164" v="440" actId="1076"/>
          <ac:spMkLst>
            <pc:docMk/>
            <pc:sldMk cId="0" sldId="270"/>
            <ac:spMk id="2" creationId="{00000000-0000-0000-0000-000000000000}"/>
          </ac:spMkLst>
        </pc:spChg>
        <pc:spChg chg="mod">
          <ac:chgData name="Sanna" userId="30e5c648-99f2-4d33-8dd5-1b613dd3ff22" providerId="ADAL" clId="{E2ADA8C6-C781-46CC-A229-B3838A393CFE}" dt="2022-10-10T09:36:22.203" v="439" actId="1076"/>
          <ac:spMkLst>
            <pc:docMk/>
            <pc:sldMk cId="0" sldId="270"/>
            <ac:spMk id="7" creationId="{B5DFC9A1-156E-44B5-ABEE-8380C95A002B}"/>
          </ac:spMkLst>
        </pc:spChg>
        <pc:picChg chg="mod">
          <ac:chgData name="Sanna" userId="30e5c648-99f2-4d33-8dd5-1b613dd3ff22" providerId="ADAL" clId="{E2ADA8C6-C781-46CC-A229-B3838A393CFE}" dt="2022-10-10T09:36:12.820" v="436" actId="14100"/>
          <ac:picMkLst>
            <pc:docMk/>
            <pc:sldMk cId="0" sldId="270"/>
            <ac:picMk id="2050" creationId="{5A0002C2-267D-4448-89FE-B257D46F07E0}"/>
          </ac:picMkLst>
        </pc:picChg>
        <pc:picChg chg="mod">
          <ac:chgData name="Sanna" userId="30e5c648-99f2-4d33-8dd5-1b613dd3ff22" providerId="ADAL" clId="{E2ADA8C6-C781-46CC-A229-B3838A393CFE}" dt="2022-10-10T09:36:19.283" v="438" actId="1076"/>
          <ac:picMkLst>
            <pc:docMk/>
            <pc:sldMk cId="0" sldId="270"/>
            <ac:picMk id="2052" creationId="{6A15AA26-8F11-4768-9714-6D03447957B5}"/>
          </ac:picMkLst>
        </pc:picChg>
      </pc:sldChg>
      <pc:sldChg chg="modSp mod">
        <pc:chgData name="Sanna" userId="30e5c648-99f2-4d33-8dd5-1b613dd3ff22" providerId="ADAL" clId="{E2ADA8C6-C781-46CC-A229-B3838A393CFE}" dt="2022-10-10T09:23:46.557" v="242" actId="1076"/>
        <pc:sldMkLst>
          <pc:docMk/>
          <pc:sldMk cId="0" sldId="280"/>
        </pc:sldMkLst>
        <pc:spChg chg="mod">
          <ac:chgData name="Sanna" userId="30e5c648-99f2-4d33-8dd5-1b613dd3ff22" providerId="ADAL" clId="{E2ADA8C6-C781-46CC-A229-B3838A393CFE}" dt="2022-10-10T09:22:56.674" v="240" actId="27636"/>
          <ac:spMkLst>
            <pc:docMk/>
            <pc:sldMk cId="0" sldId="280"/>
            <ac:spMk id="2" creationId="{00000000-0000-0000-0000-000000000000}"/>
          </ac:spMkLst>
        </pc:spChg>
        <pc:picChg chg="mod">
          <ac:chgData name="Sanna" userId="30e5c648-99f2-4d33-8dd5-1b613dd3ff22" providerId="ADAL" clId="{E2ADA8C6-C781-46CC-A229-B3838A393CFE}" dt="2022-10-10T09:23:35.239" v="241" actId="14100"/>
          <ac:picMkLst>
            <pc:docMk/>
            <pc:sldMk cId="0" sldId="280"/>
            <ac:picMk id="6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23:46.557" v="242" actId="1076"/>
          <ac:picMkLst>
            <pc:docMk/>
            <pc:sldMk cId="0" sldId="280"/>
            <ac:picMk id="7" creationId="{00000000-0000-0000-0000-000000000000}"/>
          </ac:picMkLst>
        </pc:picChg>
      </pc:sldChg>
      <pc:sldChg chg="delSp modSp mod">
        <pc:chgData name="Sanna" userId="30e5c648-99f2-4d33-8dd5-1b613dd3ff22" providerId="ADAL" clId="{E2ADA8C6-C781-46CC-A229-B3838A393CFE}" dt="2022-10-10T09:26:15.326" v="264" actId="14100"/>
        <pc:sldMkLst>
          <pc:docMk/>
          <pc:sldMk cId="0" sldId="281"/>
        </pc:sldMkLst>
        <pc:picChg chg="del">
          <ac:chgData name="Sanna" userId="30e5c648-99f2-4d33-8dd5-1b613dd3ff22" providerId="ADAL" clId="{E2ADA8C6-C781-46CC-A229-B3838A393CFE}" dt="2022-10-10T09:25:10.227" v="244" actId="478"/>
          <ac:picMkLst>
            <pc:docMk/>
            <pc:sldMk cId="0" sldId="281"/>
            <ac:picMk id="3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25:53.181" v="259" actId="1076"/>
          <ac:picMkLst>
            <pc:docMk/>
            <pc:sldMk cId="0" sldId="281"/>
            <ac:picMk id="4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26:15.326" v="264" actId="14100"/>
          <ac:picMkLst>
            <pc:docMk/>
            <pc:sldMk cId="0" sldId="281"/>
            <ac:picMk id="47109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26:10.988" v="263" actId="14100"/>
          <ac:picMkLst>
            <pc:docMk/>
            <pc:sldMk cId="0" sldId="281"/>
            <ac:picMk id="47110" creationId="{00000000-0000-0000-0000-000000000000}"/>
          </ac:picMkLst>
        </pc:picChg>
      </pc:sldChg>
      <pc:sldChg chg="addSp delSp modSp mod setBg addAnim delAnim">
        <pc:chgData name="Sanna" userId="30e5c648-99f2-4d33-8dd5-1b613dd3ff22" providerId="ADAL" clId="{E2ADA8C6-C781-46CC-A229-B3838A393CFE}" dt="2022-10-10T09:05:38.334" v="132" actId="26606"/>
        <pc:sldMkLst>
          <pc:docMk/>
          <pc:sldMk cId="0" sldId="283"/>
        </pc:sldMkLst>
        <pc:spChg chg="mod ord">
          <ac:chgData name="Sanna" userId="30e5c648-99f2-4d33-8dd5-1b613dd3ff22" providerId="ADAL" clId="{E2ADA8C6-C781-46CC-A229-B3838A393CFE}" dt="2022-10-10T09:05:38.334" v="132" actId="26606"/>
          <ac:spMkLst>
            <pc:docMk/>
            <pc:sldMk cId="0" sldId="283"/>
            <ac:spMk id="2" creationId="{00000000-0000-0000-0000-000000000000}"/>
          </ac:spMkLst>
        </pc:spChg>
        <pc:spChg chg="add del">
          <ac:chgData name="Sanna" userId="30e5c648-99f2-4d33-8dd5-1b613dd3ff22" providerId="ADAL" clId="{E2ADA8C6-C781-46CC-A229-B3838A393CFE}" dt="2022-10-10T09:05:38.334" v="132" actId="26606"/>
          <ac:spMkLst>
            <pc:docMk/>
            <pc:sldMk cId="0" sldId="283"/>
            <ac:spMk id="32780" creationId="{B497CCB5-5FC2-473C-AFCC-2430CEF1DF71}"/>
          </ac:spMkLst>
        </pc:spChg>
        <pc:spChg chg="add del">
          <ac:chgData name="Sanna" userId="30e5c648-99f2-4d33-8dd5-1b613dd3ff22" providerId="ADAL" clId="{E2ADA8C6-C781-46CC-A229-B3838A393CFE}" dt="2022-10-10T09:05:38.334" v="132" actId="26606"/>
          <ac:spMkLst>
            <pc:docMk/>
            <pc:sldMk cId="0" sldId="283"/>
            <ac:spMk id="32782" creationId="{599C8C75-BFDF-44E7-A028-EEB5EDD58817}"/>
          </ac:spMkLst>
        </pc:spChg>
        <pc:picChg chg="mod ord">
          <ac:chgData name="Sanna" userId="30e5c648-99f2-4d33-8dd5-1b613dd3ff22" providerId="ADAL" clId="{E2ADA8C6-C781-46CC-A229-B3838A393CFE}" dt="2022-10-10T09:05:38.334" v="132" actId="26606"/>
          <ac:picMkLst>
            <pc:docMk/>
            <pc:sldMk cId="0" sldId="283"/>
            <ac:picMk id="32771" creationId="{00000000-0000-0000-0000-000000000000}"/>
          </ac:picMkLst>
        </pc:picChg>
        <pc:picChg chg="mod ord">
          <ac:chgData name="Sanna" userId="30e5c648-99f2-4d33-8dd5-1b613dd3ff22" providerId="ADAL" clId="{E2ADA8C6-C781-46CC-A229-B3838A393CFE}" dt="2022-10-10T09:05:38.334" v="132" actId="26606"/>
          <ac:picMkLst>
            <pc:docMk/>
            <pc:sldMk cId="0" sldId="283"/>
            <ac:picMk id="32773" creationId="{00000000-0000-0000-0000-000000000000}"/>
          </ac:picMkLst>
        </pc:picChg>
        <pc:picChg chg="mod ord">
          <ac:chgData name="Sanna" userId="30e5c648-99f2-4d33-8dd5-1b613dd3ff22" providerId="ADAL" clId="{E2ADA8C6-C781-46CC-A229-B3838A393CFE}" dt="2022-10-10T09:05:38.334" v="132" actId="26606"/>
          <ac:picMkLst>
            <pc:docMk/>
            <pc:sldMk cId="0" sldId="283"/>
            <ac:picMk id="32774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05:38.334" v="132" actId="26606"/>
          <ac:picMkLst>
            <pc:docMk/>
            <pc:sldMk cId="0" sldId="283"/>
            <ac:picMk id="32775" creationId="{00000000-0000-0000-0000-000000000000}"/>
          </ac:picMkLst>
        </pc:picChg>
      </pc:sldChg>
      <pc:sldChg chg="modSp mod">
        <pc:chgData name="Sanna" userId="30e5c648-99f2-4d33-8dd5-1b613dd3ff22" providerId="ADAL" clId="{E2ADA8C6-C781-46CC-A229-B3838A393CFE}" dt="2022-10-10T09:28:07.260" v="273" actId="1076"/>
        <pc:sldMkLst>
          <pc:docMk/>
          <pc:sldMk cId="0" sldId="288"/>
        </pc:sldMkLst>
        <pc:spChg chg="mod">
          <ac:chgData name="Sanna" userId="30e5c648-99f2-4d33-8dd5-1b613dd3ff22" providerId="ADAL" clId="{E2ADA8C6-C781-46CC-A229-B3838A393CFE}" dt="2022-10-10T09:28:07.260" v="273" actId="1076"/>
          <ac:spMkLst>
            <pc:docMk/>
            <pc:sldMk cId="0" sldId="288"/>
            <ac:spMk id="51203" creationId="{00000000-0000-0000-0000-000000000000}"/>
          </ac:spMkLst>
        </pc:spChg>
        <pc:picChg chg="mod ord">
          <ac:chgData name="Sanna" userId="30e5c648-99f2-4d33-8dd5-1b613dd3ff22" providerId="ADAL" clId="{E2ADA8C6-C781-46CC-A229-B3838A393CFE}" dt="2022-10-10T09:27:57.542" v="272" actId="1076"/>
          <ac:picMkLst>
            <pc:docMk/>
            <pc:sldMk cId="0" sldId="288"/>
            <ac:picMk id="3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27:29.349" v="269" actId="1076"/>
          <ac:picMkLst>
            <pc:docMk/>
            <pc:sldMk cId="0" sldId="288"/>
            <ac:picMk id="4" creationId="{00000000-0000-0000-0000-000000000000}"/>
          </ac:picMkLst>
        </pc:picChg>
      </pc:sldChg>
      <pc:sldChg chg="modSp mod">
        <pc:chgData name="Sanna" userId="30e5c648-99f2-4d33-8dd5-1b613dd3ff22" providerId="ADAL" clId="{E2ADA8C6-C781-46CC-A229-B3838A393CFE}" dt="2022-10-10T09:07:16.157" v="158" actId="20577"/>
        <pc:sldMkLst>
          <pc:docMk/>
          <pc:sldMk cId="0" sldId="289"/>
        </pc:sldMkLst>
        <pc:spChg chg="mod">
          <ac:chgData name="Sanna" userId="30e5c648-99f2-4d33-8dd5-1b613dd3ff22" providerId="ADAL" clId="{E2ADA8C6-C781-46CC-A229-B3838A393CFE}" dt="2022-10-10T09:07:16.157" v="158" actId="20577"/>
          <ac:spMkLst>
            <pc:docMk/>
            <pc:sldMk cId="0" sldId="289"/>
            <ac:spMk id="34819" creationId="{00000000-0000-0000-0000-000000000000}"/>
          </ac:spMkLst>
        </pc:spChg>
      </pc:sldChg>
      <pc:sldChg chg="modSp mod">
        <pc:chgData name="Sanna" userId="30e5c648-99f2-4d33-8dd5-1b613dd3ff22" providerId="ADAL" clId="{E2ADA8C6-C781-46CC-A229-B3838A393CFE}" dt="2022-10-10T09:39:55.351" v="473" actId="20577"/>
        <pc:sldMkLst>
          <pc:docMk/>
          <pc:sldMk cId="0" sldId="291"/>
        </pc:sldMkLst>
        <pc:spChg chg="mod">
          <ac:chgData name="Sanna" userId="30e5c648-99f2-4d33-8dd5-1b613dd3ff22" providerId="ADAL" clId="{E2ADA8C6-C781-46CC-A229-B3838A393CFE}" dt="2022-10-10T09:39:55.351" v="473" actId="20577"/>
          <ac:spMkLst>
            <pc:docMk/>
            <pc:sldMk cId="0" sldId="291"/>
            <ac:spMk id="2" creationId="{3307B485-65E5-4EF2-9CF4-CEFE48A7DFF4}"/>
          </ac:spMkLst>
        </pc:spChg>
        <pc:spChg chg="mod">
          <ac:chgData name="Sanna" userId="30e5c648-99f2-4d33-8dd5-1b613dd3ff22" providerId="ADAL" clId="{E2ADA8C6-C781-46CC-A229-B3838A393CFE}" dt="2022-10-10T09:31:31.842" v="370"/>
          <ac:spMkLst>
            <pc:docMk/>
            <pc:sldMk cId="0" sldId="291"/>
            <ac:spMk id="55303" creationId="{00000000-0000-0000-0000-000000000000}"/>
          </ac:spMkLst>
        </pc:spChg>
      </pc:sldChg>
      <pc:sldChg chg="modSp">
        <pc:chgData name="Sanna" userId="30e5c648-99f2-4d33-8dd5-1b613dd3ff22" providerId="ADAL" clId="{E2ADA8C6-C781-46CC-A229-B3838A393CFE}" dt="2022-10-10T09:13:00.577" v="168" actId="14100"/>
        <pc:sldMkLst>
          <pc:docMk/>
          <pc:sldMk cId="0" sldId="295"/>
        </pc:sldMkLst>
        <pc:picChg chg="mod">
          <ac:chgData name="Sanna" userId="30e5c648-99f2-4d33-8dd5-1b613dd3ff22" providerId="ADAL" clId="{E2ADA8C6-C781-46CC-A229-B3838A393CFE}" dt="2022-10-10T09:13:00.577" v="168" actId="14100"/>
          <ac:picMkLst>
            <pc:docMk/>
            <pc:sldMk cId="0" sldId="295"/>
            <ac:picMk id="39941" creationId="{00000000-0000-0000-0000-000000000000}"/>
          </ac:picMkLst>
        </pc:picChg>
      </pc:sldChg>
      <pc:sldChg chg="modSp">
        <pc:chgData name="Sanna" userId="30e5c648-99f2-4d33-8dd5-1b613dd3ff22" providerId="ADAL" clId="{E2ADA8C6-C781-46CC-A229-B3838A393CFE}" dt="2022-10-10T09:11:04.459" v="164" actId="14826"/>
        <pc:sldMkLst>
          <pc:docMk/>
          <pc:sldMk cId="0" sldId="296"/>
        </pc:sldMkLst>
        <pc:picChg chg="mod">
          <ac:chgData name="Sanna" userId="30e5c648-99f2-4d33-8dd5-1b613dd3ff22" providerId="ADAL" clId="{E2ADA8C6-C781-46CC-A229-B3838A393CFE}" dt="2022-10-10T09:11:04.459" v="164" actId="14826"/>
          <ac:picMkLst>
            <pc:docMk/>
            <pc:sldMk cId="0" sldId="296"/>
            <ac:picMk id="38914" creationId="{00000000-0000-0000-0000-000000000000}"/>
          </ac:picMkLst>
        </pc:picChg>
      </pc:sldChg>
      <pc:sldChg chg="modSp mod">
        <pc:chgData name="Sanna" userId="30e5c648-99f2-4d33-8dd5-1b613dd3ff22" providerId="ADAL" clId="{E2ADA8C6-C781-46CC-A229-B3838A393CFE}" dt="2022-10-10T09:01:31.443" v="40" actId="20577"/>
        <pc:sldMkLst>
          <pc:docMk/>
          <pc:sldMk cId="0" sldId="300"/>
        </pc:sldMkLst>
        <pc:spChg chg="mod">
          <ac:chgData name="Sanna" userId="30e5c648-99f2-4d33-8dd5-1b613dd3ff22" providerId="ADAL" clId="{E2ADA8C6-C781-46CC-A229-B3838A393CFE}" dt="2022-10-10T09:01:31.443" v="40" actId="20577"/>
          <ac:spMkLst>
            <pc:docMk/>
            <pc:sldMk cId="0" sldId="300"/>
            <ac:spMk id="30724" creationId="{00000000-0000-0000-0000-000000000000}"/>
          </ac:spMkLst>
        </pc:spChg>
      </pc:sldChg>
      <pc:sldChg chg="modSp mod setBg">
        <pc:chgData name="Sanna" userId="30e5c648-99f2-4d33-8dd5-1b613dd3ff22" providerId="ADAL" clId="{E2ADA8C6-C781-46CC-A229-B3838A393CFE}" dt="2022-10-10T09:30:23.184" v="328" actId="207"/>
        <pc:sldMkLst>
          <pc:docMk/>
          <pc:sldMk cId="0" sldId="302"/>
        </pc:sldMkLst>
        <pc:spChg chg="mod">
          <ac:chgData name="Sanna" userId="30e5c648-99f2-4d33-8dd5-1b613dd3ff22" providerId="ADAL" clId="{E2ADA8C6-C781-46CC-A229-B3838A393CFE}" dt="2022-10-10T09:30:23.184" v="328" actId="207"/>
          <ac:spMkLst>
            <pc:docMk/>
            <pc:sldMk cId="0" sldId="302"/>
            <ac:spMk id="54274" creationId="{00000000-0000-0000-0000-000000000000}"/>
          </ac:spMkLst>
        </pc:spChg>
      </pc:sldChg>
      <pc:sldChg chg="delSp modSp mod">
        <pc:chgData name="Sanna" userId="30e5c648-99f2-4d33-8dd5-1b613dd3ff22" providerId="ADAL" clId="{E2ADA8C6-C781-46CC-A229-B3838A393CFE}" dt="2022-10-10T09:38:03.714" v="447" actId="14100"/>
        <pc:sldMkLst>
          <pc:docMk/>
          <pc:sldMk cId="0" sldId="304"/>
        </pc:sldMkLst>
        <pc:spChg chg="del">
          <ac:chgData name="Sanna" userId="30e5c648-99f2-4d33-8dd5-1b613dd3ff22" providerId="ADAL" clId="{E2ADA8C6-C781-46CC-A229-B3838A393CFE}" dt="2022-10-10T09:37:28.537" v="441" actId="478"/>
          <ac:spMkLst>
            <pc:docMk/>
            <pc:sldMk cId="0" sldId="304"/>
            <ac:spMk id="37895" creationId="{00000000-0000-0000-0000-000000000000}"/>
          </ac:spMkLst>
        </pc:spChg>
        <pc:picChg chg="mod">
          <ac:chgData name="Sanna" userId="30e5c648-99f2-4d33-8dd5-1b613dd3ff22" providerId="ADAL" clId="{E2ADA8C6-C781-46CC-A229-B3838A393CFE}" dt="2022-10-10T09:38:03.714" v="447" actId="14100"/>
          <ac:picMkLst>
            <pc:docMk/>
            <pc:sldMk cId="0" sldId="304"/>
            <ac:picMk id="4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37:41.090" v="443" actId="1076"/>
          <ac:picMkLst>
            <pc:docMk/>
            <pc:sldMk cId="0" sldId="304"/>
            <ac:picMk id="5" creationId="{00000000-0000-0000-0000-000000000000}"/>
          </ac:picMkLst>
        </pc:picChg>
      </pc:sldChg>
      <pc:sldChg chg="addSp modSp mod">
        <pc:chgData name="Sanna" userId="30e5c648-99f2-4d33-8dd5-1b613dd3ff22" providerId="ADAL" clId="{E2ADA8C6-C781-46CC-A229-B3838A393CFE}" dt="2022-10-10T09:38:34.807" v="448" actId="404"/>
        <pc:sldMkLst>
          <pc:docMk/>
          <pc:sldMk cId="0" sldId="305"/>
        </pc:sldMkLst>
        <pc:spChg chg="mod">
          <ac:chgData name="Sanna" userId="30e5c648-99f2-4d33-8dd5-1b613dd3ff22" providerId="ADAL" clId="{E2ADA8C6-C781-46CC-A229-B3838A393CFE}" dt="2022-10-10T09:14:07.986" v="173" actId="1076"/>
          <ac:spMkLst>
            <pc:docMk/>
            <pc:sldMk cId="0" sldId="305"/>
            <ac:spMk id="2" creationId="{00000000-0000-0000-0000-000000000000}"/>
          </ac:spMkLst>
        </pc:spChg>
        <pc:spChg chg="mod">
          <ac:chgData name="Sanna" userId="30e5c648-99f2-4d33-8dd5-1b613dd3ff22" providerId="ADAL" clId="{E2ADA8C6-C781-46CC-A229-B3838A393CFE}" dt="2022-10-10T09:38:34.807" v="448" actId="404"/>
          <ac:spMkLst>
            <pc:docMk/>
            <pc:sldMk cId="0" sldId="305"/>
            <ac:spMk id="40966" creationId="{00000000-0000-0000-0000-000000000000}"/>
          </ac:spMkLst>
        </pc:spChg>
        <pc:picChg chg="mod">
          <ac:chgData name="Sanna" userId="30e5c648-99f2-4d33-8dd5-1b613dd3ff22" providerId="ADAL" clId="{E2ADA8C6-C781-46CC-A229-B3838A393CFE}" dt="2022-10-10T09:15:18.602" v="181" actId="14100"/>
          <ac:picMkLst>
            <pc:docMk/>
            <pc:sldMk cId="0" sldId="305"/>
            <ac:picMk id="3" creationId="{00000000-0000-0000-0000-000000000000}"/>
          </ac:picMkLst>
        </pc:picChg>
        <pc:picChg chg="mod modCrop">
          <ac:chgData name="Sanna" userId="30e5c648-99f2-4d33-8dd5-1b613dd3ff22" providerId="ADAL" clId="{E2ADA8C6-C781-46CC-A229-B3838A393CFE}" dt="2022-10-10T09:17:36.313" v="195" actId="1440"/>
          <ac:picMkLst>
            <pc:docMk/>
            <pc:sldMk cId="0" sldId="305"/>
            <ac:picMk id="6" creationId="{00000000-0000-0000-0000-000000000000}"/>
          </ac:picMkLst>
        </pc:picChg>
        <pc:picChg chg="mod">
          <ac:chgData name="Sanna" userId="30e5c648-99f2-4d33-8dd5-1b613dd3ff22" providerId="ADAL" clId="{E2ADA8C6-C781-46CC-A229-B3838A393CFE}" dt="2022-10-10T09:17:32.842" v="194" actId="1440"/>
          <ac:picMkLst>
            <pc:docMk/>
            <pc:sldMk cId="0" sldId="305"/>
            <ac:picMk id="7" creationId="{00000000-0000-0000-0000-000000000000}"/>
          </ac:picMkLst>
        </pc:picChg>
        <pc:picChg chg="add mod">
          <ac:chgData name="Sanna" userId="30e5c648-99f2-4d33-8dd5-1b613dd3ff22" providerId="ADAL" clId="{E2ADA8C6-C781-46CC-A229-B3838A393CFE}" dt="2022-10-10T09:17:29.082" v="193" actId="1440"/>
          <ac:picMkLst>
            <pc:docMk/>
            <pc:sldMk cId="0" sldId="305"/>
            <ac:picMk id="8" creationId="{E2AEEA6B-A8F6-4B0C-BB00-3D021129FD94}"/>
          </ac:picMkLst>
        </pc:picChg>
      </pc:sldChg>
      <pc:sldChg chg="modSp mod">
        <pc:chgData name="Sanna" userId="30e5c648-99f2-4d33-8dd5-1b613dd3ff22" providerId="ADAL" clId="{E2ADA8C6-C781-46CC-A229-B3838A393CFE}" dt="2022-10-10T09:08:16.627" v="163" actId="14826"/>
        <pc:sldMkLst>
          <pc:docMk/>
          <pc:sldMk cId="0" sldId="306"/>
        </pc:sldMkLst>
        <pc:spChg chg="mod">
          <ac:chgData name="Sanna" userId="30e5c648-99f2-4d33-8dd5-1b613dd3ff22" providerId="ADAL" clId="{E2ADA8C6-C781-46CC-A229-B3838A393CFE}" dt="2022-10-10T09:07:44.624" v="162" actId="20577"/>
          <ac:spMkLst>
            <pc:docMk/>
            <pc:sldMk cId="0" sldId="306"/>
            <ac:spMk id="2" creationId="{00000000-0000-0000-0000-000000000000}"/>
          </ac:spMkLst>
        </pc:spChg>
        <pc:picChg chg="mod">
          <ac:chgData name="Sanna" userId="30e5c648-99f2-4d33-8dd5-1b613dd3ff22" providerId="ADAL" clId="{E2ADA8C6-C781-46CC-A229-B3838A393CFE}" dt="2022-10-10T09:08:16.627" v="163" actId="14826"/>
          <ac:picMkLst>
            <pc:docMk/>
            <pc:sldMk cId="0" sldId="306"/>
            <ac:picMk id="4" creationId="{00000000-0000-0000-0000-000000000000}"/>
          </ac:picMkLst>
        </pc:picChg>
      </pc:sldChg>
      <pc:sldChg chg="addSp modSp mod">
        <pc:chgData name="Sanna" userId="30e5c648-99f2-4d33-8dd5-1b613dd3ff22" providerId="ADAL" clId="{E2ADA8C6-C781-46CC-A229-B3838A393CFE}" dt="2022-10-10T09:35:32.732" v="435" actId="14100"/>
        <pc:sldMkLst>
          <pc:docMk/>
          <pc:sldMk cId="482046017" sldId="308"/>
        </pc:sldMkLst>
        <pc:spChg chg="mod">
          <ac:chgData name="Sanna" userId="30e5c648-99f2-4d33-8dd5-1b613dd3ff22" providerId="ADAL" clId="{E2ADA8C6-C781-46CC-A229-B3838A393CFE}" dt="2022-10-10T09:35:12.364" v="432" actId="1076"/>
          <ac:spMkLst>
            <pc:docMk/>
            <pc:sldMk cId="482046017" sldId="308"/>
            <ac:spMk id="2" creationId="{00000000-0000-0000-0000-000000000000}"/>
          </ac:spMkLst>
        </pc:spChg>
        <pc:spChg chg="mod">
          <ac:chgData name="Sanna" userId="30e5c648-99f2-4d33-8dd5-1b613dd3ff22" providerId="ADAL" clId="{E2ADA8C6-C781-46CC-A229-B3838A393CFE}" dt="2022-10-10T09:35:06.044" v="431" actId="1076"/>
          <ac:spMkLst>
            <pc:docMk/>
            <pc:sldMk cId="482046017" sldId="308"/>
            <ac:spMk id="3" creationId="{00000000-0000-0000-0000-000000000000}"/>
          </ac:spMkLst>
        </pc:spChg>
        <pc:spChg chg="add mod">
          <ac:chgData name="Sanna" userId="30e5c648-99f2-4d33-8dd5-1b613dd3ff22" providerId="ADAL" clId="{E2ADA8C6-C781-46CC-A229-B3838A393CFE}" dt="2022-10-10T09:35:25.515" v="434" actId="1076"/>
          <ac:spMkLst>
            <pc:docMk/>
            <pc:sldMk cId="482046017" sldId="308"/>
            <ac:spMk id="4" creationId="{CAA045C2-BA49-48D8-BAA3-58B7D3A4E1B9}"/>
          </ac:spMkLst>
        </pc:spChg>
        <pc:picChg chg="mod">
          <ac:chgData name="Sanna" userId="30e5c648-99f2-4d33-8dd5-1b613dd3ff22" providerId="ADAL" clId="{E2ADA8C6-C781-46CC-A229-B3838A393CFE}" dt="2022-10-10T09:34:54.339" v="429" actId="1076"/>
          <ac:picMkLst>
            <pc:docMk/>
            <pc:sldMk cId="482046017" sldId="308"/>
            <ac:picMk id="5" creationId="{CDF5F747-0267-4E6D-AF04-67462B823211}"/>
          </ac:picMkLst>
        </pc:picChg>
        <pc:picChg chg="mod">
          <ac:chgData name="Sanna" userId="30e5c648-99f2-4d33-8dd5-1b613dd3ff22" providerId="ADAL" clId="{E2ADA8C6-C781-46CC-A229-B3838A393CFE}" dt="2022-10-10T09:35:32.732" v="435" actId="14100"/>
          <ac:picMkLst>
            <pc:docMk/>
            <pc:sldMk cId="482046017" sldId="308"/>
            <ac:picMk id="6" creationId="{2910A98B-4E5C-4E51-B951-598A48C007FF}"/>
          </ac:picMkLst>
        </pc:picChg>
      </pc:sldChg>
      <pc:sldChg chg="modSp mod">
        <pc:chgData name="Sanna" userId="30e5c648-99f2-4d33-8dd5-1b613dd3ff22" providerId="ADAL" clId="{E2ADA8C6-C781-46CC-A229-B3838A393CFE}" dt="2022-10-10T09:29:02.700" v="325" actId="1076"/>
        <pc:sldMkLst>
          <pc:docMk/>
          <pc:sldMk cId="340451960" sldId="310"/>
        </pc:sldMkLst>
        <pc:spChg chg="mod">
          <ac:chgData name="Sanna" userId="30e5c648-99f2-4d33-8dd5-1b613dd3ff22" providerId="ADAL" clId="{E2ADA8C6-C781-46CC-A229-B3838A393CFE}" dt="2022-10-10T09:28:54.336" v="324" actId="20577"/>
          <ac:spMkLst>
            <pc:docMk/>
            <pc:sldMk cId="340451960" sldId="310"/>
            <ac:spMk id="3" creationId="{00000000-0000-0000-0000-000000000000}"/>
          </ac:spMkLst>
        </pc:spChg>
        <pc:picChg chg="mod">
          <ac:chgData name="Sanna" userId="30e5c648-99f2-4d33-8dd5-1b613dd3ff22" providerId="ADAL" clId="{E2ADA8C6-C781-46CC-A229-B3838A393CFE}" dt="2022-10-10T09:29:02.700" v="325" actId="1076"/>
          <ac:picMkLst>
            <pc:docMk/>
            <pc:sldMk cId="340451960" sldId="310"/>
            <ac:picMk id="2050" creationId="{C1E7B893-49D7-424B-83E0-8AF8E049E0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10C55A-F18E-4066-B96E-ADCC8D76BEA0}" type="datetimeFigureOut">
              <a:rPr lang="fi-FI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BBA17C4-206E-42CC-B051-24A3784FF9A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24053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15363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4C033C-6C27-41F2-B5B4-1C3E7F696BB1}" type="slidenum">
              <a:rPr lang="fi-FI" altLang="fi-FI">
                <a:latin typeface="Calibri" panose="020F0502020204030204" pitchFamily="34" charset="0"/>
              </a:rPr>
              <a:pPr eaLnBrk="1" hangingPunct="1"/>
              <a:t>1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55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9699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4D6F59-C09A-4067-B771-1A2D3F757442}" type="slidenum">
              <a:rPr lang="fi-FI" altLang="fi-FI">
                <a:latin typeface="Calibri" panose="020F0502020204030204" pitchFamily="34" charset="0"/>
              </a:rPr>
              <a:pPr eaLnBrk="1" hangingPunct="1"/>
              <a:t>14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8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029816-4E92-4AF4-B748-8126F83219E1}" type="slidenum">
              <a:rPr lang="fi-FI" altLang="fi-FI">
                <a:latin typeface="Calibri" panose="020F0502020204030204" pitchFamily="34" charset="0"/>
              </a:rPr>
              <a:pPr eaLnBrk="1" hangingPunct="1"/>
              <a:t>15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2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8D3539-1CBC-497F-B375-29776FBE39A5}" type="slidenum">
              <a:rPr lang="fi-FI" altLang="fi-FI">
                <a:latin typeface="Calibri" panose="020F0502020204030204" pitchFamily="34" charset="0"/>
              </a:rPr>
              <a:pPr eaLnBrk="1" hangingPunct="1"/>
              <a:t>18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93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572F44-1701-486D-96CD-F364DDC53864}" type="slidenum">
              <a:rPr lang="fi-FI" altLang="fi-FI">
                <a:latin typeface="Calibri" panose="020F0502020204030204" pitchFamily="34" charset="0"/>
              </a:rPr>
              <a:pPr eaLnBrk="1" hangingPunct="1"/>
              <a:t>23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1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31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17411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E8F635-1E97-49D0-A4A8-39CDA8E3B0D0}" type="slidenum">
              <a:rPr lang="fi-FI" altLang="fi-FI">
                <a:latin typeface="Calibri" panose="020F0502020204030204" pitchFamily="34" charset="0"/>
              </a:rPr>
              <a:pPr eaLnBrk="1" hangingPunct="1"/>
              <a:t>2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2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i-FI" altLang="fi-FI"/>
              <a:t>Tähän tietoja opiskelusta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3562D1-DB2D-4DCB-AFAA-DCA908125152}" type="slidenum">
              <a:rPr lang="fi-FI" altLang="fi-FI">
                <a:latin typeface="Calibri" panose="020F0502020204030204" pitchFamily="34" charset="0"/>
              </a:rPr>
              <a:pPr eaLnBrk="1" hangingPunct="1"/>
              <a:t>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3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1507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AD92E7-9904-47F1-818A-A7E8DCA973F5}" type="slidenum">
              <a:rPr lang="fi-FI" altLang="fi-FI">
                <a:latin typeface="Calibri" panose="020F0502020204030204" pitchFamily="34" charset="0"/>
              </a:rPr>
              <a:pPr eaLnBrk="1" hangingPunct="1"/>
              <a:t>4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3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3555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FF9DB5-4C9A-4A1B-B186-F60F2077FDB5}" type="slidenum">
              <a:rPr lang="fi-FI" altLang="fi-FI">
                <a:latin typeface="Calibri" panose="020F0502020204030204" pitchFamily="34" charset="0"/>
              </a:rPr>
              <a:pPr eaLnBrk="1" hangingPunct="1"/>
              <a:t>5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8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19459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36A8FE-FE92-4F6F-A437-3EFF974962D6}" type="slidenum">
              <a:rPr lang="fi-FI" altLang="fi-FI">
                <a:latin typeface="Calibri" panose="020F0502020204030204" pitchFamily="34" charset="0"/>
              </a:rPr>
              <a:pPr eaLnBrk="1" hangingPunct="1"/>
              <a:t>6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B73803-5B63-4965-86AC-925B21028E1F}" type="slidenum">
              <a:rPr lang="fi-FI" altLang="fi-FI">
                <a:latin typeface="Calibri" panose="020F0502020204030204" pitchFamily="34" charset="0"/>
              </a:rPr>
              <a:pPr eaLnBrk="1" hangingPunct="1"/>
              <a:t>9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4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6627" name="Dian numeron paikkamerkki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2EBEAE-BD62-471F-9780-B9570D840173}" type="slidenum">
              <a:rPr lang="fi-FI" altLang="fi-FI">
                <a:latin typeface="Calibri" panose="020F0502020204030204" pitchFamily="34" charset="0"/>
              </a:rPr>
              <a:pPr eaLnBrk="1" hangingPunct="1"/>
              <a:t>12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61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A53BE1-74B1-4C3F-93C7-8D655E58EB44}" type="slidenum">
              <a:rPr lang="fi-FI" altLang="fi-FI">
                <a:latin typeface="Calibri" panose="020F0502020204030204" pitchFamily="34" charset="0"/>
              </a:rPr>
              <a:pPr eaLnBrk="1" hangingPunct="1"/>
              <a:t>13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7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7B9C43F6-3CD8-453F-82C5-43BFCACD63D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6553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2E403C31-549F-464D-ADEE-EFA1F10DBCD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8727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11B39543-EA07-4ECB-BE1A-B76590E67BA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2735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95FA5958-9002-4706-9C69-0CA92B90BE7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96342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516EF1B5-510A-4247-A087-668A51A1EF2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1828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Otsikko sekä teksti sisällön yläpuol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F150CA5F-273C-49F7-B786-4968674409D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03260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A5E05B2A-DA6E-492B-9AA2-C9ED065CB12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4683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464D4-338B-4DDD-A400-04660ED10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E01FED4-B2F4-4879-9BAB-8215BDCC1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65DD44-17EA-46E9-BD7C-917C7E5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E392-4C54-4E8A-AFAE-57AEB49942C5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028E7-15AC-44EC-930E-777D4BE3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B3E1FE-6AA0-4132-89D4-C03026DB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E99FD-9658-4CD9-A156-CAA2B2BD3F38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34709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3EABB2-C2BE-4195-85E9-2A6970F2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5A9F26-720E-4534-9321-AFA63538F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8E6E2C-B4E2-4E1C-847B-92254165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E13D38-0784-4F23-9DCC-A0C4BC760591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5E9EE6-74C4-4B32-989A-040A32DE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B499AE-73F8-4BCB-B3EE-8D11D3B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5D1E1-59A0-411D-8CAE-0134AAD3A533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5838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45B96E-D29D-416D-A016-2EE899C4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371996F-4483-44BC-B5CE-817CB2415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01689E-8774-4DB6-88EC-76BF92FE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6B951-D7F2-4822-B491-A9D299E2F019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E48F80-2988-40EB-89B1-A1C05C84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F39E93-0219-4364-BE5B-D7D26F9B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A515E-DE9B-4896-AF5B-98CFD3D0D37F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6716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8DC198-8761-46D3-9E78-18C219CC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F8C2B1-EEC7-4C3C-BCDA-8EE5558B2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5006DA9-0BAD-402F-970A-A931ACD48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399408-855F-4DA6-9CA8-5DF51B35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F1A388-992F-4AEB-814A-93F341D1DE87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794038-BD4E-4CCF-8D69-7654DAB3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EC3ACE-7F28-47AF-AF24-B2B404B3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95F1-48C5-48D0-9FC8-643E8E40FAFE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6057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C7E98F63-B142-4A81-AACF-D295F14120B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9936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843788-2A3E-4C87-96A6-286FAB34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E8274A-A570-446C-BB21-8C4A643A6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DA98E8-0DFF-4E2F-8E09-598DF6190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A994E6F-DC2A-4728-938E-687AF0CD4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6C6B248-4417-4625-B890-A0E43CD7A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5407BA8-E874-4298-99DC-69DF9578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3AEF1-895B-44A9-9D4C-AFD41A05E3BC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8CE8FA-63B1-4F47-80B1-F6D7E526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373BF0A-9527-4347-BEEF-8DFBE0AC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4FD8-669E-49E7-AF1B-A6B37490128F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9262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4633CA-98ED-446F-B122-3E157677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E2060CD-6ECE-48D2-8280-E9908A74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8755DE-24C8-4F83-809C-ADCDE24E184A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1AF105-C47A-487B-B996-3FC4987E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2AE4315-B69F-476F-AA07-BD219BF0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5E13-3062-4989-A100-65D2F2192567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76297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53DF8C1-203E-46FC-AAA9-B8B41E40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9A-3552-4A17-A789-121A34ADAE55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F6D8421-B84B-4E3B-91F6-733FFF40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86D079-E2BF-4E69-B9B4-991743FF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E69A-6250-4238-B30E-F5A5C44A8CD7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93843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3B1270-9F9F-4CF5-B11F-E9960AEA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F69C96-A68E-4A34-A3F7-55FCBF82D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86BAC6E-197A-4CCC-B395-1BF0865B2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767E94-6E10-48EA-BE7A-42523F39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5C3FD-E187-4186-8EF9-E34406F8CAAD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08E8415-918F-4A20-AFD4-03C7D2B7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86BC1BC-F6DD-4170-9958-6509FF82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4A99-4224-413D-A5CC-0BEF439B6F05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7964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B3FAF8-163A-469B-919F-05FC1568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F93217-7C5F-464F-BC3E-65C89E7A8A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7045EE6-5C59-43FB-8DCD-8CA0A864A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D158BF4-D7A9-45C7-AEB7-F42E46A8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5C3FD-E187-4186-8EF9-E34406F8CAAD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7B71CF-6262-4B62-8452-EDB5A9DA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09E334B-EB39-4E0C-BBD3-74851F4B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4A99-4224-413D-A5CC-0BEF439B6F05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909199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83AE29-8921-403F-A684-B451455B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6AE2CBA-B4ED-4ED7-B26E-DB9372F45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584D48-E959-4237-82AE-76DB5F41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6C8255-5E81-4760-AF8A-8FCD58E594F0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6E13ABC-BAED-4FDC-BB47-FF51081D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8F9E531-CA0D-4C5E-8B50-94A58261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7A2C-9152-4B0A-8295-24EB4F26E05A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0066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2B29005-7010-46AE-9AD5-B4B214BFE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8478685-4037-4A5D-BF41-AC3388509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2140D9-088C-43D3-8C34-7C8B008B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7A7DF3-648C-4225-B29E-D4E597EBF05C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E54983-B06C-4AED-BB9B-52DA71AB3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933EC9-D2A3-4FAB-BFF9-AB5A087D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E89D-F7F0-4393-A94A-A1DE8C38986E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9903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48FD2F1-56EC-49EA-8A28-B079E0A2333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8712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F60FD57A-798B-41F6-82E6-1A21C904091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819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B87CC16E-2CF1-4880-A29A-8C33A1794F3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585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F7B9BA0A-F909-46E9-8918-7E7F0D643BA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7895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CFDCB952-0348-430C-BC27-A285F71F831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7107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5358B094-60D0-4E6E-858D-6BCF80B6352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9356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6EBBAF1B-16B0-4267-8695-BBC895F068B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179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Times New Roman" panose="02020603050405020304" pitchFamily="18" charset="0"/>
              </a:defRPr>
            </a:lvl1pPr>
          </a:lstStyle>
          <a:p>
            <a:fld id="{ABB3CA1E-B08F-4B15-A00D-EB72E2ABF0F3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  <p:sldLayoutId id="2147484960" r:id="rId12"/>
    <p:sldLayoutId id="2147484961" r:id="rId13"/>
    <p:sldLayoutId id="2147484962" r:id="rId14"/>
    <p:sldLayoutId id="2147484963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596DD41-8922-43CE-8924-38E4E9B8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123DAD7-B6DB-4B63-A284-760B4AA50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6EAAB7F-215A-4F97-97D2-742C5B4AD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D5C3FD-E187-4186-8EF9-E34406F8CAAD}" type="datetimeFigureOut">
              <a:rPr lang="fi-FI" smtClean="0"/>
              <a:pPr>
                <a:defRPr/>
              </a:pPr>
              <a:t>28.10.2022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7CBBEC-E0B1-4ECE-8F69-F051E6787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24C212-3388-4BE4-BC5F-5B3A6A67A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4A99-4224-413D-A5CC-0BEF439B6F05}" type="slidenum">
              <a:rPr lang="fi-FI" altLang="fi-FI" smtClean="0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1900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www.youtube.com/watch?v=pnwmD5uS3g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youtube.com/watch?v=QrbMMeMsyJM" TargetMode="External"/><Relationship Id="rId5" Type="http://schemas.openxmlformats.org/officeDocument/2006/relationships/hyperlink" Target="https://www.facebook.com/photo.php?v=561998743832175&amp;set=vb.237841355770&amp;type=3&amp;theater" TargetMode="External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hyperlink" Target="https://www.facebook.com/photo.php?v=536104849754898&amp;set=vb.237841355770&amp;type=3&amp;theat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jpg"/><Relationship Id="rId5" Type="http://schemas.openxmlformats.org/officeDocument/2006/relationships/hyperlink" Target="https://kuhmonyhteislukio.blogspot.com/" TargetMode="External"/><Relationship Id="rId4" Type="http://schemas.openxmlformats.org/officeDocument/2006/relationships/hyperlink" Target="http://www.kuhmonlukio.f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s://www.blogger.com/blog/post/edit/953068167207264197/748072739809037503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hyperlink" Target="https://www.blogger.com/blog/post/edit/953068167207264197/748072739809037503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56" y="3791152"/>
            <a:ext cx="4472959" cy="295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:\Documents and Settings\Elina\Omat tiedostot\Omat kuvatiedostot\Ku 6-kuvat (ELINA)\IMG_0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05" y="74522"/>
            <a:ext cx="4371229" cy="29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/>
        </p:blipFill>
        <p:spPr bwMode="auto">
          <a:xfrm>
            <a:off x="88121" y="74522"/>
            <a:ext cx="4466594" cy="299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 bwMode="auto">
          <a:xfrm>
            <a:off x="1103031" y="3123395"/>
            <a:ext cx="7128347" cy="61120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br>
              <a:rPr lang="fi-FI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  <a:cs typeface="Courier New" pitchFamily="49" charset="0"/>
              </a:rPr>
            </a:br>
            <a:r>
              <a:rPr 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ourier New" pitchFamily="49" charset="0"/>
              </a:rPr>
              <a:t>Meidän lukio - Kuhmon yhteislukio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31AA0D-FADE-402A-AC6B-5D046E3F12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34"/>
          <a:stretch/>
        </p:blipFill>
        <p:spPr>
          <a:xfrm>
            <a:off x="4671425" y="3791152"/>
            <a:ext cx="4390819" cy="2945564"/>
          </a:xfrm>
          <a:prstGeom prst="rect">
            <a:avLst/>
          </a:prstGeom>
        </p:spPr>
      </p:pic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78A3334-1BBB-4516-8C9C-AF0EAD79A9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00" y="74522"/>
            <a:ext cx="1103634" cy="5459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354171"/>
            <a:ext cx="7886700" cy="914588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Voit perehtyä turvallisuusalaan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268759"/>
            <a:ext cx="7327726" cy="2303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Tarjoamme ainutlaatuisen mahdollisuuden perehtyä turvallisuusalaan, jos olet kiinnostunut työskentelystä esim. Puolustusvoimissa, Rajavartiolaitoksessa, pelastuslaitoksella tai poliisin tehtävissä. </a:t>
            </a:r>
          </a:p>
          <a:p>
            <a:r>
              <a:rPr lang="fi-FI" sz="2000" dirty="0">
                <a:latin typeface="Calibri"/>
                <a:cs typeface="Calibri"/>
              </a:rPr>
              <a:t>Pääset seuraamaan kadettien leiriä Vuosangassa ja tutustut tullivirkailijan ja rajavartijan työhön aidossa ympäristössä. Voit myös perehtyä pelastuslaitoksen kalustoon ja toimintaan. 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DF5F747-0267-4E6D-AF04-67462B82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45" y="3572398"/>
            <a:ext cx="3988655" cy="266429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910A98B-4E5C-4E51-B951-598A48C00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181"/>
          <a:stretch/>
        </p:blipFill>
        <p:spPr>
          <a:xfrm>
            <a:off x="4815061" y="3572398"/>
            <a:ext cx="3884965" cy="265779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AA045C2-BA49-48D8-BAA3-58B7D3A4E1B9}"/>
              </a:ext>
            </a:extLst>
          </p:cNvPr>
          <p:cNvSpPr txBox="1"/>
          <p:nvPr/>
        </p:nvSpPr>
        <p:spPr>
          <a:xfrm>
            <a:off x="6876256" y="633455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+mn-lt"/>
              </a:rPr>
              <a:t>Kuvat: Martti </a:t>
            </a:r>
            <a:r>
              <a:rPr lang="fi-FI" sz="1600" dirty="0" err="1">
                <a:latin typeface="+mn-lt"/>
              </a:rPr>
              <a:t>Huusko</a:t>
            </a:r>
            <a:endParaRPr lang="fi-FI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046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35100" y="476672"/>
            <a:ext cx="6103590" cy="853977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Kiinnostaako toimittajan työ?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2557264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Lukiossamme pääset harjoittelemaan toimittajan työtä aidossa ympäristössä lehden toimituksessa. Opit mm. kirjoittamaan erilaisia artikkeleita, haastattelemaan, ottamaan lehtikuvia ja taittamaan lehteä.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Perehdyttäjinäsi ovat paikallislehden toimittajat.</a:t>
            </a:r>
          </a:p>
        </p:txBody>
      </p:sp>
      <p:pic>
        <p:nvPicPr>
          <p:cNvPr id="5" name="Kuva 4" descr="Kuva, joka sisältää kohteen näyttökuva, sanomalehti, teksti&#10;&#10;Kuvaus luotu automaattisesti">
            <a:extLst>
              <a:ext uri="{FF2B5EF4-FFF2-40B4-BE49-F238E27FC236}">
                <a16:creationId xmlns:a16="http://schemas.microsoft.com/office/drawing/2014/main" id="{843E17EA-4507-465F-A4A0-F303D1A84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14725"/>
            <a:ext cx="6882780" cy="25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98812" y="404664"/>
            <a:ext cx="6535638" cy="126189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r" eaLnBrk="1" hangingPunct="1">
              <a:defRPr/>
            </a:pP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Pääset esiintymään musikaalissa</a:t>
            </a:r>
            <a:b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</a:b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tai valmistamaan lavasteita...      </a:t>
            </a:r>
            <a:endParaRPr lang="fi-FI" sz="36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  <a:cs typeface="Calibri" pitchFamily="34" charset="0"/>
            </a:endParaRPr>
          </a:p>
        </p:txBody>
      </p:sp>
      <p:pic>
        <p:nvPicPr>
          <p:cNvPr id="32771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792" y="4297518"/>
            <a:ext cx="3661658" cy="24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Kuv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1438" y="1660118"/>
            <a:ext cx="3662130" cy="244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Kuva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r="173"/>
          <a:stretch/>
        </p:blipFill>
        <p:spPr bwMode="auto">
          <a:xfrm>
            <a:off x="5292079" y="1631852"/>
            <a:ext cx="3672409" cy="25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Kuva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1438" y="4297518"/>
            <a:ext cx="3662129" cy="244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1060" y="434895"/>
            <a:ext cx="8352927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…ja retkeilemään eräopintojakson aikana… </a:t>
            </a:r>
            <a:b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fi-FI" sz="4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48360"/>
            <a:ext cx="4559546" cy="303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18200" r="13376" b="11801"/>
          <a:stretch/>
        </p:blipFill>
        <p:spPr>
          <a:xfrm>
            <a:off x="4572000" y="1354107"/>
            <a:ext cx="2903362" cy="196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8" y="1365424"/>
            <a:ext cx="34563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iruutu 5"/>
          <p:cNvSpPr txBox="1"/>
          <p:nvPr/>
        </p:nvSpPr>
        <p:spPr>
          <a:xfrm>
            <a:off x="621060" y="4005064"/>
            <a:ext cx="136815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Calibri" panose="020F0502020204030204" pitchFamily="34" charset="0"/>
              </a:rPr>
              <a:t>Katso video</a:t>
            </a:r>
          </a:p>
          <a:p>
            <a:r>
              <a:rPr lang="fi-FI" dirty="0">
                <a:latin typeface="Calibri" panose="020F0502020204030204" pitchFamily="34" charset="0"/>
                <a:hlinkClick r:id="rId7"/>
              </a:rPr>
              <a:t>YouTubesta</a:t>
            </a:r>
            <a:r>
              <a:rPr lang="fi-FI" dirty="0">
                <a:latin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03648" y="128775"/>
            <a:ext cx="7632798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Pääset mukaan ulkomaanmatkoille…</a:t>
            </a:r>
          </a:p>
        </p:txBody>
      </p:sp>
      <p:sp>
        <p:nvSpPr>
          <p:cNvPr id="34819" name="Otsikko 1"/>
          <p:cNvSpPr>
            <a:spLocks/>
          </p:cNvSpPr>
          <p:nvPr/>
        </p:nvSpPr>
        <p:spPr bwMode="auto">
          <a:xfrm>
            <a:off x="1404715" y="1124744"/>
            <a:ext cx="7416800" cy="13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Erilaisia projekteja suunnitteilla, esim. Dublinin matka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Aiemmin käyty mm. Ruotsissa, Saksassa, Ranskassa ja Venäjällä</a:t>
            </a:r>
            <a:br>
              <a:rPr lang="fi-FI" altLang="fi-FI" sz="2400" dirty="0">
                <a:latin typeface="Arial" panose="020B0604020202020204" pitchFamily="34" charset="0"/>
              </a:rPr>
            </a:br>
            <a:endParaRPr lang="fi-FI" altLang="fi-FI" sz="2400" dirty="0">
              <a:latin typeface="Arial" panose="020B0604020202020204" pitchFamily="34" charset="0"/>
            </a:endParaRPr>
          </a:p>
        </p:txBody>
      </p:sp>
      <p:sp>
        <p:nvSpPr>
          <p:cNvPr id="3" name="Tekstiruutu 5"/>
          <p:cNvSpPr txBox="1">
            <a:spLocks noChangeArrowheads="1"/>
          </p:cNvSpPr>
          <p:nvPr/>
        </p:nvSpPr>
        <p:spPr bwMode="auto">
          <a:xfrm>
            <a:off x="2233373" y="4077150"/>
            <a:ext cx="17287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fi-FI" altLang="fi-FI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Petroskoissa marraskuussa 2016 →</a:t>
            </a:r>
          </a:p>
        </p:txBody>
      </p:sp>
      <p:pic>
        <p:nvPicPr>
          <p:cNvPr id="4" name="Kuva 4" descr="Kuva, joka sisältää kohteen lumi, henkilö, ulko, poseeraaminen&#10;&#10;Kuvaus luotu, erittäin korkea luotettavuus">
            <a:extLst>
              <a:ext uri="{FF2B5EF4-FFF2-40B4-BE49-F238E27FC236}">
                <a16:creationId xmlns:a16="http://schemas.microsoft.com/office/drawing/2014/main" id="{7721DE6A-DA1C-4470-A342-8861243C16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80" r="523" b="20472"/>
          <a:stretch/>
        </p:blipFill>
        <p:spPr>
          <a:xfrm>
            <a:off x="4572001" y="2278951"/>
            <a:ext cx="3906826" cy="41441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03648" y="233087"/>
            <a:ext cx="7499350" cy="977779"/>
          </a:xfrm>
        </p:spPr>
        <p:txBody>
          <a:bodyPr lIns="91440" tIns="45720" rIns="91440" bIns="45720" anchor="ctr">
            <a:norm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Mistä kaikesta saa opintopisteitä?</a:t>
            </a:r>
          </a:p>
        </p:txBody>
      </p:sp>
      <p:sp>
        <p:nvSpPr>
          <p:cNvPr id="35843" name="Sisällön paikkamerkki 2"/>
          <p:cNvSpPr>
            <a:spLocks noGrp="1"/>
          </p:cNvSpPr>
          <p:nvPr>
            <p:ph idx="1"/>
          </p:nvPr>
        </p:nvSpPr>
        <p:spPr>
          <a:xfrm>
            <a:off x="1403648" y="1124744"/>
            <a:ext cx="4425775" cy="5616624"/>
          </a:xfrm>
        </p:spPr>
        <p:txBody>
          <a:bodyPr/>
          <a:lstStyle/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autokoulu</a:t>
            </a: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huippuammattilaisten vetämät yrittäjyys / johtajuusopinnot (Rotarien </a:t>
            </a:r>
            <a:r>
              <a:rPr lang="fi-FI" altLang="fi-FI" sz="2000" dirty="0" err="1">
                <a:latin typeface="Calibri"/>
                <a:ea typeface="Calibri" panose="020F0502020204030204" pitchFamily="34" charset="0"/>
                <a:cs typeface="Calibri"/>
              </a:rPr>
              <a:t>ryla</a:t>
            </a: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-kurssi) 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kansalaisopiston opinnot esim. kuvataiteessa</a:t>
            </a: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musiikkiopiston opinnot </a:t>
            </a: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jääkiekko, lentopallo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tanssiopinnot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someviestintäryhmä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tutortoiminta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opiskelijakunnan hallitus</a:t>
            </a:r>
          </a:p>
          <a:p>
            <a:pPr>
              <a:buNone/>
            </a:pPr>
            <a:endParaRPr lang="fi-FI" alt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550" indent="0"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4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6369"/>
          <a:stretch/>
        </p:blipFill>
        <p:spPr bwMode="auto">
          <a:xfrm>
            <a:off x="4716017" y="4101792"/>
            <a:ext cx="4189116" cy="243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5" name="Kuva 9" descr="ajokoul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72" y="1528564"/>
            <a:ext cx="3098045" cy="232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671542" cy="945666"/>
          </a:xfrm>
        </p:spPr>
        <p:txBody>
          <a:bodyPr lIns="91440" tIns="45720" rIns="91440" bIns="45720" anchor="ctr">
            <a:normAutofit fontScale="90000"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Musiikkilinjalaiset 2022 - 2023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b="1837"/>
          <a:stretch/>
        </p:blipFill>
        <p:spPr>
          <a:xfrm>
            <a:off x="446996" y="1556792"/>
            <a:ext cx="7096784" cy="4556185"/>
          </a:xfr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707904" y="413240"/>
            <a:ext cx="5741988" cy="10302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Musiikkilinjalla opiskelu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20186" y="1537732"/>
            <a:ext cx="3621467" cy="2668587"/>
          </a:xfrm>
        </p:spPr>
        <p:txBody>
          <a:bodyPr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i-FI" sz="2000" dirty="0">
                <a:latin typeface="Calibri"/>
                <a:cs typeface="Calibri"/>
              </a:rPr>
              <a:t>Musiikkilinjan laajuus on vähintään 24 opintopistettä. </a:t>
            </a:r>
            <a:endParaRPr lang="fi-FI" sz="2000" dirty="0"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i-FI" sz="2000" dirty="0">
                <a:latin typeface="Calibri"/>
                <a:cs typeface="Calibri"/>
              </a:rPr>
              <a:t>Musiikin opintoja voit suorittaa lukiossa koulupäivän yhteydessä.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i-FI" sz="2000" dirty="0">
                <a:latin typeface="Calibri"/>
                <a:cs typeface="Calibri"/>
              </a:rPr>
              <a:t>Voit myös hankkia opintopisteitä musiikkiopisto-opinnoilla ns. hyväksiluvun avulla.</a:t>
            </a:r>
          </a:p>
          <a:p>
            <a:pPr>
              <a:defRPr/>
            </a:pP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 r="10695"/>
          <a:stretch/>
        </p:blipFill>
        <p:spPr>
          <a:xfrm>
            <a:off x="1259632" y="4302935"/>
            <a:ext cx="3496281" cy="2141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30927"/>
            <a:ext cx="3321581" cy="2213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799"/>
            <a:ext cx="3496281" cy="2240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Kuv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 bwMode="auto">
          <a:xfrm>
            <a:off x="5300611" y="3994596"/>
            <a:ext cx="3581310" cy="2387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/>
          <p:cNvSpPr>
            <a:spLocks/>
          </p:cNvSpPr>
          <p:nvPr/>
        </p:nvSpPr>
        <p:spPr bwMode="auto">
          <a:xfrm>
            <a:off x="1475656" y="289887"/>
            <a:ext cx="5069309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Musiikkilinjan ytimessä</a:t>
            </a:r>
            <a:endParaRPr lang="fi-FI" sz="36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  <a:cs typeface="Calibri" pitchFamily="34" charset="0"/>
            </a:endParaRPr>
          </a:p>
        </p:txBody>
      </p:sp>
      <p:sp>
        <p:nvSpPr>
          <p:cNvPr id="38916" name="Sisällön paikkamerkki 2"/>
          <p:cNvSpPr txBox="1">
            <a:spLocks/>
          </p:cNvSpPr>
          <p:nvPr/>
        </p:nvSpPr>
        <p:spPr bwMode="auto">
          <a:xfrm>
            <a:off x="4957762" y="1216386"/>
            <a:ext cx="3751262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Vapaa säestys ja improvisointi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piano &amp; kitara</a:t>
            </a:r>
          </a:p>
          <a:p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Yhteismusisointi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bändisoitto, lauluyhtye, musiikkiopiston kokoonpanot</a:t>
            </a:r>
          </a:p>
          <a:p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Musiikkiteknologia: 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hardware, softat &amp; studio. Hyvät perusteet äänitystekniikasta. </a:t>
            </a:r>
          </a:p>
        </p:txBody>
      </p:sp>
      <p:pic>
        <p:nvPicPr>
          <p:cNvPr id="3891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638" y="4041084"/>
            <a:ext cx="3509219" cy="2340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Kuv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638" y="1342184"/>
            <a:ext cx="3455124" cy="2302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289924"/>
            <a:ext cx="8027987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Musiikkivälineistö ja tekniikka huippuluokkaa</a:t>
            </a:r>
          </a:p>
        </p:txBody>
      </p:sp>
      <p:pic>
        <p:nvPicPr>
          <p:cNvPr id="41987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275" y="1595525"/>
            <a:ext cx="3070433" cy="204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Kuv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275" y="3753641"/>
            <a:ext cx="1835115" cy="27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87446"/>
            <a:ext cx="3278884" cy="4919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68679" y="404664"/>
            <a:ext cx="2664296" cy="85397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Kenelle</a:t>
            </a: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?</a:t>
            </a:r>
            <a:endParaRPr lang="fi-FI" sz="36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5603" name="Sisällön paikkamerkki 2"/>
          <p:cNvSpPr>
            <a:spLocks noGrp="1"/>
          </p:cNvSpPr>
          <p:nvPr>
            <p:ph idx="1"/>
          </p:nvPr>
        </p:nvSpPr>
        <p:spPr>
          <a:xfrm>
            <a:off x="1568679" y="1412776"/>
            <a:ext cx="3929063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altLang="fi-FI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Sinulle, joka aiot esim. lääkäriksi, opettajaksi, sairaanhoitajaksi, poliisiksi, palomieheksi, lentäjäksi, muusikoksi, taiteilijaksi… lukiosta saat monipuolisen pohjan melkein joka ammattiin.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Sinulle, joka haluat kolme vuotta lisäaikaa miettiä tulevaisuuden suunnitelmiasi.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Sinulle, joka et pelkää ottaa hieman enemmän vastuuta omasta elämästäsi ja tulevaisuudestasi.</a:t>
            </a:r>
          </a:p>
          <a:p>
            <a:pPr eaLnBrk="1" hangingPunct="1">
              <a:lnSpc>
                <a:spcPct val="90000"/>
              </a:lnSpc>
            </a:pPr>
            <a:endParaRPr lang="fi-FI" altLang="fi-FI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fi-FI" altLang="fi-FI" sz="2000" dirty="0">
              <a:latin typeface="Arial" panose="020B0604020202020204" pitchFamily="34" charset="0"/>
            </a:endParaRPr>
          </a:p>
        </p:txBody>
      </p:sp>
      <p:pic>
        <p:nvPicPr>
          <p:cNvPr id="25604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28" y="404664"/>
            <a:ext cx="2512021" cy="1671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 bwMode="auto">
          <a:xfrm>
            <a:off x="6061634" y="2574533"/>
            <a:ext cx="2506815" cy="1670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6061634" y="4815735"/>
            <a:ext cx="2536675" cy="1691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/>
          </p:cNvSpPr>
          <p:nvPr/>
        </p:nvSpPr>
        <p:spPr bwMode="auto">
          <a:xfrm>
            <a:off x="359469" y="269454"/>
            <a:ext cx="842506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r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/>
              </a:rPr>
              <a:t>Esimerkkejä musiikkilinjan opintojaksoista</a:t>
            </a:r>
            <a:endParaRPr lang="fi-FI" sz="36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  <a:cs typeface="Calibri" pitchFamily="34" charset="0"/>
            </a:endParaRPr>
          </a:p>
        </p:txBody>
      </p:sp>
      <p:sp>
        <p:nvSpPr>
          <p:cNvPr id="39939" name="Sisällön paikkamerkki 2"/>
          <p:cNvSpPr>
            <a:spLocks noGrp="1"/>
          </p:cNvSpPr>
          <p:nvPr>
            <p:ph idx="1"/>
          </p:nvPr>
        </p:nvSpPr>
        <p:spPr>
          <a:xfrm>
            <a:off x="1259632" y="1384917"/>
            <a:ext cx="3703373" cy="2917825"/>
          </a:xfrm>
        </p:spPr>
        <p:txBody>
          <a:bodyPr/>
          <a:lstStyle/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solistiset opinnot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musiikinteoria ja säveltapailu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festivaalin järjestäminen 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maailmanmusiikista jazziin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taidemusiikki tutuksi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sovittaminen ja säveltäminen</a:t>
            </a:r>
          </a:p>
          <a:p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biisien tekeminen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27" y="4129617"/>
            <a:ext cx="3703373" cy="246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5139" y="1408168"/>
            <a:ext cx="3682375" cy="245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519" y="4106863"/>
            <a:ext cx="3705225" cy="247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4927" y="476672"/>
            <a:ext cx="187220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Projektit</a:t>
            </a:r>
          </a:p>
        </p:txBody>
      </p:sp>
      <p:pic>
        <p:nvPicPr>
          <p:cNvPr id="5" name="Kuva 1" descr="Toivo_lehti_vär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662" y="3573016"/>
            <a:ext cx="2189557" cy="311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85" y="262151"/>
            <a:ext cx="2199734" cy="311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6" name="Tekstiruutu 5"/>
          <p:cNvSpPr txBox="1">
            <a:spLocks noChangeArrowheads="1"/>
          </p:cNvSpPr>
          <p:nvPr/>
        </p:nvSpPr>
        <p:spPr bwMode="auto">
          <a:xfrm>
            <a:off x="1710871" y="1340768"/>
            <a:ext cx="23762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Is </a:t>
            </a:r>
            <a:r>
              <a:rPr lang="fi-FI" alt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This</a:t>
            </a:r>
            <a:r>
              <a:rPr lang="fi-FI" alt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 Love?</a:t>
            </a:r>
            <a:r>
              <a:rPr lang="fi-FI" alt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i-FI" alt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Klippi</a:t>
            </a:r>
            <a:r>
              <a:rPr lang="fi-FI" alt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FB-sivulta)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CelLove</a:t>
            </a:r>
            <a:endParaRPr lang="fi-FI" altLang="fi-F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(Kokonaan YouTubessa)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>
          <a:xfrm>
            <a:off x="6630362" y="3573016"/>
            <a:ext cx="2189556" cy="311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2" y="277394"/>
            <a:ext cx="2189556" cy="309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2AEEA6B-A8F6-4B0C-BB00-3D021129F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991"/>
            <a:ext cx="2894726" cy="407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121197"/>
            <a:ext cx="7499350" cy="1143000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Kesätyömahdollisuudet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47664" y="980728"/>
            <a:ext cx="7499350" cy="936104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</a:rPr>
              <a:t>Opiskelijoilla on mahdollisuus työskennellä Kuhmon kaupungin kesämuusikkona ja kuhmolaisilla festivaaleilla (Sommelo, Kamarimusiikki).</a:t>
            </a:r>
          </a:p>
        </p:txBody>
      </p:sp>
      <p:pic>
        <p:nvPicPr>
          <p:cNvPr id="1026" name="Picture 2" descr="Kuvahaun tulos haulle kuhmo kesämuusik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525" r="3110"/>
          <a:stretch/>
        </p:blipFill>
        <p:spPr bwMode="auto">
          <a:xfrm>
            <a:off x="1668477" y="4586059"/>
            <a:ext cx="3301113" cy="2086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uvahaun tulos haulle kuhmo kesämuusik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42" y="2204863"/>
            <a:ext cx="3350455" cy="446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Kuvahaun tulos haulle kuhmo kesämuusik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78" y="2204863"/>
            <a:ext cx="3301113" cy="2188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0982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55776" y="0"/>
            <a:ext cx="3428428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Musiikkilinjalle?</a:t>
            </a:r>
            <a:endParaRPr lang="fi-FI" sz="36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  <a:cs typeface="Calibri" pitchFamily="34" charset="0"/>
            </a:endParaRPr>
          </a:p>
        </p:txBody>
      </p:sp>
      <p:sp>
        <p:nvSpPr>
          <p:cNvPr id="36866" name="Sisällön paikkamerkki 2"/>
          <p:cNvSpPr>
            <a:spLocks noGrp="1"/>
          </p:cNvSpPr>
          <p:nvPr>
            <p:ph idx="1"/>
          </p:nvPr>
        </p:nvSpPr>
        <p:spPr>
          <a:xfrm>
            <a:off x="1870122" y="1028700"/>
            <a:ext cx="7022358" cy="175222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i-FI" sz="2000" dirty="0">
                <a:latin typeface="Calibri" pitchFamily="34" charset="0"/>
                <a:cs typeface="Calibri" pitchFamily="34" charset="0"/>
              </a:rPr>
              <a:t>Monipuolinen tarjonta, valinnaisuutta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i-FI" sz="2000" dirty="0">
                <a:latin typeface="Calibri" pitchFamily="34" charset="0"/>
                <a:cs typeface="Calibri" pitchFamily="34" charset="0"/>
              </a:rPr>
              <a:t>Bändisoittaja / klassinen tausta / harrastaja / tuleva ammattilainen?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i-FI" sz="2000" dirty="0">
                <a:latin typeface="Calibri" pitchFamily="34" charset="0"/>
                <a:cs typeface="Calibri" pitchFamily="34" charset="0"/>
              </a:rPr>
              <a:t>Tärkeintä kiinnostus musiikkia kohtaan ja motivaatio musiikin opiskeluun!</a:t>
            </a:r>
          </a:p>
          <a:p>
            <a:pPr eaLnBrk="1" hangingPunct="1">
              <a:lnSpc>
                <a:spcPct val="90000"/>
              </a:lnSpc>
              <a:defRPr/>
            </a:pPr>
            <a:endParaRPr lang="fi-FI" sz="2400" dirty="0">
              <a:latin typeface="Arial" charset="0"/>
            </a:endParaRP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15473" r="9895" b="8461"/>
          <a:stretch/>
        </p:blipFill>
        <p:spPr bwMode="auto">
          <a:xfrm>
            <a:off x="539551" y="2996952"/>
            <a:ext cx="5047843" cy="3568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 descr="Kuva, joka sisältää kohteen henkilö, musiikki, vaski, orkesteri&#10;&#10;Kuvaus luotu automaattisesti">
            <a:extLst>
              <a:ext uri="{FF2B5EF4-FFF2-40B4-BE49-F238E27FC236}">
                <a16:creationId xmlns:a16="http://schemas.microsoft.com/office/drawing/2014/main" id="{886D6E4F-F310-45F1-B4EF-3E51E1C8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77" y="2515322"/>
            <a:ext cx="2699601" cy="4049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6624736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On meidän lukiossa muutakin kuin opiskelua…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6750"/>
          <a:stretch/>
        </p:blipFill>
        <p:spPr>
          <a:xfrm>
            <a:off x="611560" y="297408"/>
            <a:ext cx="6022429" cy="4004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Nahkiaiset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73" y="1403648"/>
            <a:ext cx="2448272" cy="3672409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01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656" y="3662068"/>
            <a:ext cx="4015439" cy="26602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09424" cy="2872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6086" name="textruta 3"/>
          <p:cNvSpPr txBox="1">
            <a:spLocks noChangeArrowheads="1"/>
          </p:cNvSpPr>
          <p:nvPr/>
        </p:nvSpPr>
        <p:spPr bwMode="auto">
          <a:xfrm>
            <a:off x="843795" y="5445224"/>
            <a:ext cx="3384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2000" dirty="0">
                <a:latin typeface="Calibri" panose="020F0502020204030204" pitchFamily="34" charset="0"/>
              </a:rPr>
              <a:t>Perinteinen hauska tapahtuma, jota monissa muissa lukioissa ei ole!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83768" y="436290"/>
            <a:ext cx="6497099" cy="9207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i-FI" sz="36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Wanhojen</a:t>
            </a: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 Tanssit – yksi lukion kohokohdista! 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32930"/>
            <a:ext cx="3491805" cy="23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1" y="1529265"/>
            <a:ext cx="3491806" cy="232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2" y="4201699"/>
            <a:ext cx="3536182" cy="23578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12" y="4202076"/>
            <a:ext cx="3536183" cy="23574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38203" y="132158"/>
            <a:ext cx="7248579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Penkkarit</a:t>
            </a:r>
          </a:p>
        </p:txBody>
      </p:sp>
      <p:pic>
        <p:nvPicPr>
          <p:cNvPr id="45059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1"/>
          <a:stretch/>
        </p:blipFill>
        <p:spPr bwMode="auto">
          <a:xfrm>
            <a:off x="1538203" y="1326529"/>
            <a:ext cx="3456385" cy="2260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7334" y="1276891"/>
            <a:ext cx="3456385" cy="2304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590"/>
          <a:stretch/>
        </p:blipFill>
        <p:spPr>
          <a:xfrm>
            <a:off x="1538203" y="4110025"/>
            <a:ext cx="3424834" cy="2358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1" y="4063390"/>
            <a:ext cx="3424834" cy="2426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135" name="Tekstiruutu 4"/>
          <p:cNvSpPr txBox="1">
            <a:spLocks noChangeArrowheads="1"/>
          </p:cNvSpPr>
          <p:nvPr/>
        </p:nvSpPr>
        <p:spPr bwMode="auto">
          <a:xfrm>
            <a:off x="5364163" y="58896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Videoklippi </a:t>
            </a:r>
            <a:r>
              <a:rPr lang="fi-FI" altLang="fi-FI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FB-sivulta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627784" y="150809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2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Opintomatkat (Kuopio, Jyväskylä, Helsinki, Tampere, Oulu, Kajaani)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97753"/>
            <a:ext cx="2153323" cy="2871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59" y="1304083"/>
            <a:ext cx="3419370" cy="227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/>
        </p:blipFill>
        <p:spPr>
          <a:xfrm>
            <a:off x="4644008" y="3779529"/>
            <a:ext cx="4293528" cy="2889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94" y="1304083"/>
            <a:ext cx="3423081" cy="2280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3503" y="156774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Virkistäytymisiltapäivät, glögijuhla</a:t>
            </a:r>
          </a:p>
        </p:txBody>
      </p:sp>
      <p:pic>
        <p:nvPicPr>
          <p:cNvPr id="47109" name="Sisällön paikkamerkk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201" y="1297205"/>
            <a:ext cx="3716265" cy="495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0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5251" y="3861048"/>
            <a:ext cx="3587358" cy="239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1297205"/>
            <a:ext cx="3587899" cy="238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212" y="4247536"/>
            <a:ext cx="6110350" cy="2468420"/>
          </a:xfr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378348" y="142044"/>
            <a:ext cx="5904954" cy="8828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  <a:extLst/>
          </a:lstStyle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effectLst/>
                <a:latin typeface="Garamond" panose="02020404030301010803" pitchFamily="18" charset="0"/>
                <a:cs typeface="Calibri" pitchFamily="34" charset="0"/>
              </a:rPr>
              <a:t>Millaista lukio-opiskelu on?</a:t>
            </a:r>
          </a:p>
        </p:txBody>
      </p:sp>
      <p:sp>
        <p:nvSpPr>
          <p:cNvPr id="27652" name="Sisällön paikkamerkki 2"/>
          <p:cNvSpPr txBox="1">
            <a:spLocks/>
          </p:cNvSpPr>
          <p:nvPr/>
        </p:nvSpPr>
        <p:spPr bwMode="auto">
          <a:xfrm>
            <a:off x="354422" y="908720"/>
            <a:ext cx="738593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Viisi periodia, joissa kussakin on erilainen lukujärjestys.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Joka periodissa keskimäärin kuusi opintojaksoa (jokainen 1-3 opintopistettä), lukioaikana vähintään 150 opintopistettä.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Uusia oppiaineita: filosofia ja psykologia.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Oppitunnin pituus on 75 minuuttia, tuntimäärä vaihtelee.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Jokaisen periodin lopussa on koeviikko, jolloin on kokeita ja ns. pohjatunteja (kokeeseen kertaava tunti).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Ylioppilaskirjoitukset ja lähes kaikki kokeet tehdään tietokoneella.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Esimerkkilukujärjestyksessä henkilö on musiikkilinjalla ja opiskelee pitkää matematiikkaa.</a:t>
            </a:r>
          </a:p>
          <a:p>
            <a:pPr eaLnBrk="1" hangingPunct="1">
              <a:lnSpc>
                <a:spcPct val="90000"/>
              </a:lnSpc>
            </a:pPr>
            <a:endParaRPr lang="fi-FI" altLang="fi-FI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9063" y="420658"/>
            <a:ext cx="7886700" cy="1325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Pääset vaikuttamaan ja järjestämään tapahtumia…</a:t>
            </a:r>
          </a:p>
        </p:txBody>
      </p:sp>
      <p:sp>
        <p:nvSpPr>
          <p:cNvPr id="51203" name="Sisällön paikkamerkki 2"/>
          <p:cNvSpPr>
            <a:spLocks noGrp="1"/>
          </p:cNvSpPr>
          <p:nvPr>
            <p:ph idx="1"/>
          </p:nvPr>
        </p:nvSpPr>
        <p:spPr>
          <a:xfrm>
            <a:off x="389063" y="2273632"/>
            <a:ext cx="3303588" cy="3242692"/>
          </a:xfrm>
        </p:spPr>
        <p:txBody>
          <a:bodyPr/>
          <a:lstStyle/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opiskelijakunnan hallituksessa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tutorina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someviestintäryhmässä, jossa opit erilaisia taitoja kuten bloggaamista, twiittaamista, valokuvausta, nettisivujen tekoa, lehtijuttujen kirjoittamista jne.</a:t>
            </a:r>
          </a:p>
          <a:p>
            <a:pPr marL="82550" indent="0" eaLnBrk="1" hangingPunct="1">
              <a:buNone/>
            </a:pPr>
            <a:endParaRPr lang="fi-FI" alt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i-FI" altLang="fi-FI" sz="2400" dirty="0">
              <a:latin typeface="Arial" panose="020B0604020202020204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0">
            <a:off x="3837386" y="1524451"/>
            <a:ext cx="4007982" cy="2671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714379"/>
            <a:ext cx="4193252" cy="2794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Lukio-opiskelun kustannukset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412776"/>
            <a:ext cx="7499350" cy="3205336"/>
          </a:xfrm>
        </p:spPr>
        <p:txBody>
          <a:bodyPr/>
          <a:lstStyle/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Lukiossa opiskelu on maksutonta. Saat lukiolta esimerkiksi tietokoneen ja oppikirjat.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Oppikirjat voivat olla myös sähköisiä.</a:t>
            </a:r>
          </a:p>
          <a:p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Wanhojen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 tanssien asut ja muut kustannukset on maksettava itse. Myös esim. opintomatkalla on omavastuuosuus.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E7B893-49D7-424B-83E0-8AF8E049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08" y="3794284"/>
            <a:ext cx="6228184" cy="26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1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323850" y="76517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i-FI" altLang="fi-FI">
                <a:solidFill>
                  <a:srgbClr val="800000"/>
                </a:solidFill>
                <a:latin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95275" y="404813"/>
            <a:ext cx="6653213" cy="585787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i-FI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Harrastusmahdollisuuksia Kuhmossa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6732588" y="2133600"/>
            <a:ext cx="2232025" cy="1323975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Lisäksi mm. Kamarimusiikki heinäkuussa, konsertteja </a:t>
            </a:r>
            <a:r>
              <a:rPr lang="fi-FI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jne</a:t>
            </a: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95275" y="1255713"/>
            <a:ext cx="4637088" cy="4093428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Laajat valtionmaat metsästykseen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Hyvät kelkkareitit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Kalastusmahdollisuudet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Retkeilyreittejä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Luonnonpuistoja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Uimahalli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Jäähalli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Kuntosali, jossa hyvät välineet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Hyvät hiihtoladut ja lenkkeilyreitit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Pesäpallo, koripallo, sähly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Kirjasto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Musiikkiopisto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i-FI" sz="2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Kansalaisopiston kurssit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tsikko 1"/>
          <p:cNvSpPr>
            <a:spLocks noGrp="1"/>
          </p:cNvSpPr>
          <p:nvPr>
            <p:ph type="title"/>
          </p:nvPr>
        </p:nvSpPr>
        <p:spPr>
          <a:xfrm>
            <a:off x="251520" y="5445224"/>
            <a:ext cx="7920880" cy="1231108"/>
          </a:xfrm>
        </p:spPr>
        <p:txBody>
          <a:bodyPr/>
          <a:lstStyle/>
          <a:p>
            <a:pPr algn="l"/>
            <a:r>
              <a:rPr lang="fi-FI" altLang="fi-FI" sz="4000" b="1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Kainuun parhaat yo-tulokset useana vuonna!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1979712" y="3074924"/>
            <a:ext cx="598008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Voit seurata meitä somessa! </a:t>
            </a:r>
          </a:p>
          <a:p>
            <a:pPr algn="ctr" eaLnBrk="1" hangingPunct="1"/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(Instagram, </a:t>
            </a:r>
            <a:r>
              <a:rPr lang="fi-FI" altLang="fi-FI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TikTok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(materiaalia tulossa), YouTube, FB, Twitter)</a:t>
            </a:r>
          </a:p>
          <a:p>
            <a:pPr algn="ctr" eaLnBrk="1" hangingPunct="1"/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www.kuhmonlukio.fi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/ </a:t>
            </a:r>
            <a:r>
              <a:rPr lang="fi-FI" altLang="fi-FI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kuhmonyhteislukio.blogspot.com</a:t>
            </a:r>
            <a:endParaRPr lang="fi-FI" altLang="fi-FI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307B485-65E5-4EF2-9CF4-CEFE48A7DFF4}"/>
              </a:ext>
            </a:extLst>
          </p:cNvPr>
          <p:cNvSpPr txBox="1"/>
          <p:nvPr/>
        </p:nvSpPr>
        <p:spPr>
          <a:xfrm>
            <a:off x="2411760" y="697074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Tervetuloa opiskelemaan oman paikkakunnan lukioon!</a:t>
            </a:r>
          </a:p>
        </p:txBody>
      </p:sp>
      <p:pic>
        <p:nvPicPr>
          <p:cNvPr id="4" name="Kuva 3" descr="Kuva, joka sisältää kohteen ruoho, taivas, puu, ulko&#10;&#10;Kuvaus luotu automaattisesti">
            <a:extLst>
              <a:ext uri="{FF2B5EF4-FFF2-40B4-BE49-F238E27FC236}">
                <a16:creationId xmlns:a16="http://schemas.microsoft.com/office/drawing/2014/main" id="{89934147-5C7D-4485-972A-0ECF63254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437112"/>
            <a:ext cx="6521401" cy="20672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2619" y="272811"/>
            <a:ext cx="5730199" cy="95436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Lukiossa on </a:t>
            </a:r>
            <a:r>
              <a:rPr lang="fi-FI" sz="3600" b="1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rankkaa…not</a:t>
            </a: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!</a:t>
            </a:r>
          </a:p>
        </p:txBody>
      </p:sp>
      <p:sp>
        <p:nvSpPr>
          <p:cNvPr id="26627" name="Sisällön paikkamerkki 2"/>
          <p:cNvSpPr>
            <a:spLocks noGrp="1"/>
          </p:cNvSpPr>
          <p:nvPr>
            <p:ph idx="1"/>
          </p:nvPr>
        </p:nvSpPr>
        <p:spPr>
          <a:xfrm>
            <a:off x="435568" y="1052736"/>
            <a:ext cx="7499350" cy="2592652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Oppitunteja on määrällisesti vähemmän kuin yläkoulussa.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Hyppytunnit keventävät päivää sopivasti.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 minuutin oppitunnit, vauhtiin päästyään siitä selviää kevyesti.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Monipuoliset opetusmenetelmät: tietotekniikan hyödyntäminen, keskustelut, väittelyt, ryhmätyöt, tutustumiset eri paikkoihin, luennot, pelit...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Koeviikko ei oikeasti ole edes rankka, sattuuhan sekaan                                                   yleensä muutama kokonainen vapaapäiväkin (ainakin abivuonna)!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Läksyjä enemmän kuin yläkoulussa.</a:t>
            </a:r>
          </a:p>
        </p:txBody>
      </p:sp>
      <p:pic>
        <p:nvPicPr>
          <p:cNvPr id="26629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4403922"/>
            <a:ext cx="2736304" cy="2052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3562"/>
          <a:stretch/>
        </p:blipFill>
        <p:spPr>
          <a:xfrm>
            <a:off x="5364087" y="3968985"/>
            <a:ext cx="3168353" cy="2616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223168"/>
            <a:ext cx="4176464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Hyppytunnilla…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5DFC9A1-156E-44B5-ABEE-8380C95A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4365104"/>
            <a:ext cx="6048672" cy="1086228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Voit viettää aikaa missä haluat.</a:t>
            </a:r>
          </a:p>
          <a:p>
            <a:pPr eaLnBrk="1" hangingPunct="1"/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Rentoutumista tai esim. kotiläksyjen tekemistä kavereiden kanssa (tällöin enemmän vapaata ilta-aikaan).</a:t>
            </a:r>
          </a:p>
        </p:txBody>
      </p:sp>
      <p:pic>
        <p:nvPicPr>
          <p:cNvPr id="2050" name="Picture 2">
            <a:hlinkClick r:id="rId4"/>
            <a:extLst>
              <a:ext uri="{FF2B5EF4-FFF2-40B4-BE49-F238E27FC236}">
                <a16:creationId xmlns:a16="http://schemas.microsoft.com/office/drawing/2014/main" id="{5A0002C2-267D-4448-89FE-B257D46F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56" y="1331640"/>
            <a:ext cx="3564565" cy="26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hlinkClick r:id="rId4"/>
            <a:extLst>
              <a:ext uri="{FF2B5EF4-FFF2-40B4-BE49-F238E27FC236}">
                <a16:creationId xmlns:a16="http://schemas.microsoft.com/office/drawing/2014/main" id="{6A15AA26-8F11-4768-9714-6D034479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31640"/>
            <a:ext cx="3564565" cy="26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39752" y="244109"/>
            <a:ext cx="6307352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>
              <a:defRPr/>
            </a:pPr>
            <a:r>
              <a:rPr lang="fi-FI" sz="4000" b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Meidän lukioko parempi kuin muut?  – KYLLÄ!</a:t>
            </a:r>
            <a:endParaRPr lang="fi-FI" sz="3900" dirty="0"/>
          </a:p>
        </p:txBody>
      </p:sp>
      <p:sp>
        <p:nvSpPr>
          <p:cNvPr id="29699" name="Sisällön paikkamerkki 2"/>
          <p:cNvSpPr>
            <a:spLocks noGrp="1"/>
          </p:cNvSpPr>
          <p:nvPr>
            <p:ph idx="1"/>
          </p:nvPr>
        </p:nvSpPr>
        <p:spPr>
          <a:xfrm>
            <a:off x="2051720" y="1270794"/>
            <a:ext cx="7433802" cy="283309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Loistava yhteishenki.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Osaavat ja ajan hermolla olevat opettajat.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Keskimääräistä enemmän palautetta, tukea ja ohjausta (ryhmänohjaus + henkilökohtainen ohjaus, kokeenpalautus henkilökohtaisesti).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Useina vuosina Kainuun parhaat yo-tulokset.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Vuonna 2016 koko Suomen 22. parhaat tulokset ja syksyn kirjoituksien osalta sijalla 1! </a:t>
            </a:r>
            <a:endParaRPr lang="fi-FI" dirty="0"/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fi-FI" altLang="fi-FI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i-FI" altLang="fi-FI" sz="30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052434"/>
            <a:ext cx="460851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b="1872"/>
          <a:stretch/>
        </p:blipFill>
        <p:spPr>
          <a:xfrm>
            <a:off x="4788026" y="4028784"/>
            <a:ext cx="4124886" cy="264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6242" y="374192"/>
            <a:ext cx="3295278" cy="905017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Lukion tilat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314964"/>
            <a:ext cx="6751662" cy="1981200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Oppitunnit pääosin kirjaston vastaremontoiduissa, moderneissa, terveissä ja kauniissa luokkatiloissa.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Luonnontieteiden tunnit </a:t>
            </a:r>
            <a:r>
              <a:rPr lang="fi-FI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Tuupalan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remontoiduissa tiloissa.</a:t>
            </a:r>
          </a:p>
          <a:p>
            <a:r>
              <a:rPr lang="fi-FI" sz="2000" dirty="0">
                <a:latin typeface="Calibri"/>
                <a:cs typeface="Calibri"/>
              </a:rPr>
              <a:t>Musiikin tunnit Piilolassa.</a:t>
            </a:r>
          </a:p>
          <a:p>
            <a:r>
              <a:rPr lang="fi-FI" sz="2000" dirty="0">
                <a:latin typeface="Calibri"/>
                <a:cs typeface="Calibri"/>
              </a:rPr>
              <a:t>Kuvataiteen tunnit oppimiskeskuksella.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52D0C3B7-BAD0-47FD-B5E2-EEDE44D9CFF5}"/>
              </a:ext>
            </a:extLst>
          </p:cNvPr>
          <p:cNvGraphicFramePr>
            <a:graphicFrameLocks noGrp="1"/>
          </p:cNvGraphicFramePr>
          <p:nvPr/>
        </p:nvGraphicFramePr>
        <p:xfrm>
          <a:off x="1435100" y="3573780"/>
          <a:ext cx="7499350" cy="411480"/>
        </p:xfrm>
        <a:graphic>
          <a:graphicData uri="http://schemas.openxmlformats.org/drawingml/2006/table">
            <a:tbl>
              <a:tblPr/>
              <a:tblGrid>
                <a:gridCol w="7499350">
                  <a:extLst>
                    <a:ext uri="{9D8B030D-6E8A-4147-A177-3AD203B41FA5}">
                      <a16:colId xmlns:a16="http://schemas.microsoft.com/office/drawing/2014/main" val="3530769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i-FI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334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effectLst/>
                        </a:rPr>
                        <a:t>Kuva: Pekka </a:t>
                      </a:r>
                      <a:r>
                        <a:rPr lang="fi-FI" dirty="0" err="1">
                          <a:effectLst/>
                        </a:rPr>
                        <a:t>Agarth</a:t>
                      </a:r>
                      <a:endParaRPr lang="fi-FI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39555"/>
                  </a:ext>
                </a:extLst>
              </a:tr>
            </a:tbl>
          </a:graphicData>
        </a:graphic>
      </p:graphicFrame>
      <p:pic>
        <p:nvPicPr>
          <p:cNvPr id="1025" name="Picture 1">
            <a:extLst>
              <a:ext uri="{FF2B5EF4-FFF2-40B4-BE49-F238E27FC236}">
                <a16:creationId xmlns:a16="http://schemas.microsoft.com/office/drawing/2014/main" id="{C8800286-0011-4F77-ABD9-3775B9F3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36" y="3762622"/>
            <a:ext cx="4264091" cy="26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D4EC310-5324-4DC5-922E-4986C6BB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573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i-FI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>
            <a:hlinkClick r:id="rId4"/>
            <a:extLst>
              <a:ext uri="{FF2B5EF4-FFF2-40B4-BE49-F238E27FC236}">
                <a16:creationId xmlns:a16="http://schemas.microsoft.com/office/drawing/2014/main" id="{F5B36A49-97B1-4FDD-8E5E-09B43E62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5" y="3779520"/>
            <a:ext cx="3553408" cy="26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15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5861" y="188325"/>
            <a:ext cx="74993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Opetusvälineet huippuluokkaa</a:t>
            </a:r>
          </a:p>
        </p:txBody>
      </p:sp>
      <p:pic>
        <p:nvPicPr>
          <p:cNvPr id="29699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559" y="1331325"/>
            <a:ext cx="3270351" cy="492029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Tekstiruutu 4"/>
          <p:cNvSpPr txBox="1">
            <a:spLocks noChangeArrowheads="1"/>
          </p:cNvSpPr>
          <p:nvPr/>
        </p:nvSpPr>
        <p:spPr bwMode="auto">
          <a:xfrm>
            <a:off x="4327553" y="1259297"/>
            <a:ext cx="316835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Modernit älytaulut luokissa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Henkilökohtaiset läppärit lukion aloittaville opiskelijoille, varakoneita ja kuulokkeita vaunuissa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16 kpl </a:t>
            </a:r>
            <a:r>
              <a:rPr lang="fi-FI" altLang="fi-FI" sz="2000" dirty="0" err="1">
                <a:latin typeface="Calibri"/>
                <a:ea typeface="Calibri" panose="020F0502020204030204" pitchFamily="34" charset="0"/>
                <a:cs typeface="Calibri"/>
              </a:rPr>
              <a:t>iPadeja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/>
                <a:ea typeface="Calibri" panose="020F0502020204030204" pitchFamily="34" charset="0"/>
                <a:cs typeface="Calibri"/>
              </a:rPr>
              <a:t>Musiikkiluokan varustelu erinomainen</a:t>
            </a:r>
            <a:endParaRPr lang="fi-FI" altLang="fi-FI" sz="20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t="11180" r="7945" b="3901"/>
          <a:stretch/>
        </p:blipFill>
        <p:spPr>
          <a:xfrm>
            <a:off x="4427984" y="4167542"/>
            <a:ext cx="3096344" cy="208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348291"/>
            <a:ext cx="6553200" cy="87608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fi-FI" sz="36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cs typeface="Calibri" pitchFamily="34" charset="0"/>
              </a:rPr>
              <a:t>Voit opiskella monia kieliä!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5351" y="1449912"/>
            <a:ext cx="3535844" cy="265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kstiruutu 4"/>
          <p:cNvSpPr txBox="1">
            <a:spLocks noChangeArrowheads="1"/>
          </p:cNvSpPr>
          <p:nvPr/>
        </p:nvSpPr>
        <p:spPr bwMode="auto">
          <a:xfrm>
            <a:off x="1398232" y="4583673"/>
            <a:ext cx="75676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Lukiossa kielitaitosi kehittyy siten, että jatko-opinnoissa esim. erikielisten lähdeaineistojen lukeminen sujuu helpommin.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Lyhyet kielet (</a:t>
            </a:r>
            <a:r>
              <a:rPr lang="fi-FI" alt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ranska, saksa, venäjä, espanja, italia, kiina, japani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alkavat aivan alusta ja jo muutaman kurssin opiskelu auttaa mm. matkustellessa, jatko-opinnoissa ja työelämässä. Lyhyiden kielten opetus tapahtuu Tutorhousen kautta (ranskaa </a:t>
            </a:r>
            <a:r>
              <a:rPr lang="fi-FI" alt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lukuunottamatta</a:t>
            </a:r>
            <a:r>
              <a:rPr lang="fi-FI" alt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B329085-FF0F-46F8-8FEB-D8C1243E50E5}"/>
              </a:ext>
            </a:extLst>
          </p:cNvPr>
          <p:cNvSpPr txBox="1"/>
          <p:nvPr/>
        </p:nvSpPr>
        <p:spPr>
          <a:xfrm>
            <a:off x="6300192" y="1772816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¿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  <a:cs typeface="Calibri" panose="020F0502020204030204" pitchFamily="34" charset="0"/>
              </a:rPr>
              <a:t>Hablas</a:t>
            </a:r>
            <a:r>
              <a:rPr lang="fi-FI" i="0" dirty="0">
                <a:solidFill>
                  <a:srgbClr val="5F6368"/>
                </a:solidFill>
                <a:effectLst/>
                <a:latin typeface="+mn-lt"/>
                <a:cs typeface="Calibri" panose="020F0502020204030204" pitchFamily="34" charset="0"/>
              </a:rPr>
              <a:t> 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  <a:cs typeface="Calibri" panose="020F0502020204030204" pitchFamily="34" charset="0"/>
              </a:rPr>
              <a:t>español</a:t>
            </a:r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?</a:t>
            </a:r>
          </a:p>
          <a:p>
            <a:pPr algn="ctr"/>
            <a:r>
              <a:rPr lang="fi-FI" dirty="0">
                <a:solidFill>
                  <a:srgbClr val="4D5156"/>
                </a:solidFill>
                <a:latin typeface="+mn-lt"/>
                <a:cs typeface="Calibri" panose="020F0502020204030204" pitchFamily="34" charset="0"/>
              </a:rPr>
              <a:t>Ti </a:t>
            </a:r>
            <a:r>
              <a:rPr lang="fi-FI" dirty="0" err="1">
                <a:solidFill>
                  <a:srgbClr val="4D5156"/>
                </a:solidFill>
                <a:latin typeface="+mn-lt"/>
                <a:cs typeface="Calibri" panose="020F0502020204030204" pitchFamily="34" charset="0"/>
              </a:rPr>
              <a:t>amo</a:t>
            </a:r>
            <a:r>
              <a:rPr lang="fi-FI" dirty="0">
                <a:solidFill>
                  <a:srgbClr val="4D5156"/>
                </a:solidFill>
                <a:latin typeface="+mn-lt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fi-FI" i="0" dirty="0" err="1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Guten</a:t>
            </a:r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 </a:t>
            </a:r>
            <a:r>
              <a:rPr lang="fi-FI" i="0" dirty="0" err="1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Tag</a:t>
            </a:r>
            <a:r>
              <a:rPr lang="fi-FI" i="0" dirty="0">
                <a:solidFill>
                  <a:srgbClr val="4D5156"/>
                </a:solidFill>
                <a:effectLst/>
                <a:latin typeface="+mn-lt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ja-JP" altLang="fi-FI" b="0" i="0" dirty="0">
                <a:solidFill>
                  <a:srgbClr val="4D5156"/>
                </a:solidFill>
                <a:effectLst/>
                <a:latin typeface="+mn-lt"/>
              </a:rPr>
              <a:t>你好</a:t>
            </a:r>
            <a:endParaRPr lang="fi-FI" altLang="ja-JP" b="0" dirty="0">
              <a:solidFill>
                <a:srgbClr val="4D5156"/>
              </a:solidFill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ja-JP" altLang="fi-FI" b="0" i="0" dirty="0">
                <a:solidFill>
                  <a:srgbClr val="4D5156"/>
                </a:solidFill>
                <a:effectLst/>
                <a:latin typeface="+mn-lt"/>
              </a:rPr>
              <a:t>ひらがな</a:t>
            </a:r>
            <a:endParaRPr lang="fi-FI" altLang="ja-JP" i="0" dirty="0">
              <a:solidFill>
                <a:srgbClr val="4D5156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az-Cyrl-AZ" i="0" dirty="0">
                <a:solidFill>
                  <a:srgbClr val="696969"/>
                </a:solidFill>
                <a:effectLst/>
                <a:latin typeface="+mn-lt"/>
              </a:rPr>
              <a:t>Спаси́бо</a:t>
            </a:r>
            <a:r>
              <a:rPr lang="fi-FI" i="0" dirty="0">
                <a:solidFill>
                  <a:srgbClr val="696969"/>
                </a:solidFill>
                <a:effectLst/>
                <a:latin typeface="+mn-lt"/>
              </a:rPr>
              <a:t>!</a:t>
            </a:r>
          </a:p>
          <a:p>
            <a:pPr algn="ctr"/>
            <a:r>
              <a:rPr lang="fi-FI" dirty="0" err="1">
                <a:solidFill>
                  <a:srgbClr val="5F6368"/>
                </a:solidFill>
                <a:latin typeface="+mn-lt"/>
              </a:rPr>
              <a:t>J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</a:rPr>
              <a:t>e</a:t>
            </a:r>
            <a:r>
              <a:rPr lang="fi-FI" i="0" dirty="0">
                <a:solidFill>
                  <a:srgbClr val="5F6368"/>
                </a:solidFill>
                <a:effectLst/>
                <a:latin typeface="+mn-lt"/>
              </a:rPr>
              <a:t> 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</a:rPr>
              <a:t>t</a:t>
            </a:r>
            <a:r>
              <a:rPr lang="fi-FI" i="0" dirty="0" err="1">
                <a:solidFill>
                  <a:srgbClr val="4D5156"/>
                </a:solidFill>
                <a:effectLst/>
                <a:latin typeface="+mn-lt"/>
              </a:rPr>
              <a:t>'</a:t>
            </a:r>
            <a:r>
              <a:rPr lang="fi-FI" i="0" dirty="0" err="1">
                <a:solidFill>
                  <a:srgbClr val="5F6368"/>
                </a:solidFill>
                <a:effectLst/>
                <a:latin typeface="+mn-lt"/>
              </a:rPr>
              <a:t>aime</a:t>
            </a:r>
            <a:r>
              <a:rPr lang="fi-FI" i="0" dirty="0">
                <a:solidFill>
                  <a:srgbClr val="5F6368"/>
                </a:solidFill>
                <a:effectLst/>
                <a:latin typeface="+mn-lt"/>
              </a:rPr>
              <a:t>!</a:t>
            </a:r>
            <a:endParaRPr lang="fi-FI" i="0" dirty="0">
              <a:solidFill>
                <a:srgbClr val="696969"/>
              </a:solidFill>
              <a:effectLst/>
              <a:latin typeface="+mn-lt"/>
            </a:endParaRPr>
          </a:p>
          <a:p>
            <a:pPr algn="ctr"/>
            <a:endParaRPr lang="fi-FI" i="0" dirty="0">
              <a:solidFill>
                <a:srgbClr val="4D51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letusrakenne">
  <a:themeElements>
    <a:clrScheme name="1_Oletusrakenn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1_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A13DA2BC0095C4AAB5E96C6AE04AAEF" ma:contentTypeVersion="7" ma:contentTypeDescription="Luo uusi asiakirja." ma:contentTypeScope="" ma:versionID="df0d27b61ceda21f39e00791e5fec9c9">
  <xsd:schema xmlns:xsd="http://www.w3.org/2001/XMLSchema" xmlns:xs="http://www.w3.org/2001/XMLSchema" xmlns:p="http://schemas.microsoft.com/office/2006/metadata/properties" xmlns:ns2="a5345878-a866-4d05-8a30-468f0d8e44d4" targetNamespace="http://schemas.microsoft.com/office/2006/metadata/properties" ma:root="true" ma:fieldsID="a2aed3a94a6f0e2a1cd1aa3f3cddf67d" ns2:_="">
    <xsd:import namespace="a5345878-a866-4d05-8a30-468f0d8e44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345878-a866-4d05-8a30-468f0d8e4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FF8F79-DC6D-443C-9524-28C004F0AA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FC783E-0243-4DE7-8F9F-3F2191F96F7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750244-91BC-4456-BE24-F3F99C8C38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345878-a866-4d05-8a30-468f0d8e44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2201</TotalTime>
  <Words>939</Words>
  <Application>Microsoft Office PowerPoint</Application>
  <PresentationFormat>Näytössä katseltava diaesitys (4:3)</PresentationFormat>
  <Paragraphs>158</Paragraphs>
  <Slides>34</Slides>
  <Notes>14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34</vt:i4>
      </vt:variant>
    </vt:vector>
  </HeadingPairs>
  <TitlesOfParts>
    <vt:vector size="43" baseType="lpstr">
      <vt:lpstr>SimSun</vt:lpstr>
      <vt:lpstr>Arial</vt:lpstr>
      <vt:lpstr>Calibri</vt:lpstr>
      <vt:lpstr>Calibri Light</vt:lpstr>
      <vt:lpstr>Garamond</vt:lpstr>
      <vt:lpstr>Viner Hand ITC</vt:lpstr>
      <vt:lpstr>Wingdings 2</vt:lpstr>
      <vt:lpstr>1_Oletusrakenne</vt:lpstr>
      <vt:lpstr>Office-teema</vt:lpstr>
      <vt:lpstr> Meidän lukio - Kuhmon yhteislukio </vt:lpstr>
      <vt:lpstr>Kenelle?</vt:lpstr>
      <vt:lpstr>PowerPoint-esitys</vt:lpstr>
      <vt:lpstr>Lukiossa on rankkaa…not!</vt:lpstr>
      <vt:lpstr>Hyppytunnilla…</vt:lpstr>
      <vt:lpstr>Meidän lukioko parempi kuin muut?  – KYLLÄ!</vt:lpstr>
      <vt:lpstr>Lukion tilat</vt:lpstr>
      <vt:lpstr>Opetusvälineet huippuluokkaa</vt:lpstr>
      <vt:lpstr>Voit opiskella monia kieliä!</vt:lpstr>
      <vt:lpstr>Voit perehtyä turvallisuusalaan</vt:lpstr>
      <vt:lpstr>Kiinnostaako toimittajan työ?</vt:lpstr>
      <vt:lpstr>Pääset esiintymään musikaalissa tai valmistamaan lavasteita...      </vt:lpstr>
      <vt:lpstr>…ja retkeilemään eräopintojakson aikana…  </vt:lpstr>
      <vt:lpstr>Pääset mukaan ulkomaanmatkoille…</vt:lpstr>
      <vt:lpstr>Mistä kaikesta saa opintopisteitä?</vt:lpstr>
      <vt:lpstr>Musiikkilinjalaiset 2022 - 2023</vt:lpstr>
      <vt:lpstr>Musiikkilinjalla opiskelu</vt:lpstr>
      <vt:lpstr>PowerPoint-esitys</vt:lpstr>
      <vt:lpstr>Musiikkivälineistö ja tekniikka huippuluokkaa</vt:lpstr>
      <vt:lpstr>PowerPoint-esitys</vt:lpstr>
      <vt:lpstr>Projektit</vt:lpstr>
      <vt:lpstr>Kesätyömahdollisuudet</vt:lpstr>
      <vt:lpstr>Musiikkilinjalle?</vt:lpstr>
      <vt:lpstr>On meidän lukiossa muutakin kuin opiskelua…</vt:lpstr>
      <vt:lpstr>Nahkiaiset</vt:lpstr>
      <vt:lpstr>Wanhojen Tanssit – yksi lukion kohokohdista! </vt:lpstr>
      <vt:lpstr>Penkkarit</vt:lpstr>
      <vt:lpstr>Opintomatkat (Kuopio, Jyväskylä, Helsinki, Tampere, Oulu, Kajaani)</vt:lpstr>
      <vt:lpstr>Virkistäytymisiltapäivät, glögijuhla</vt:lpstr>
      <vt:lpstr>Pääset vaikuttamaan ja järjestämään tapahtumia…</vt:lpstr>
      <vt:lpstr>Lukio-opiskelun kustannukset</vt:lpstr>
      <vt:lpstr>PowerPoint-esitys</vt:lpstr>
      <vt:lpstr>Kainuun parhaat yo-tulokset useana vuonna!</vt:lpstr>
      <vt:lpstr>PowerPoint-esitys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Meidän lukio</dc:title>
  <dc:creator>Sanna Juntunen</dc:creator>
  <cp:lastModifiedBy>Juntunen Sanna</cp:lastModifiedBy>
  <cp:revision>420</cp:revision>
  <cp:lastPrinted>2017-12-13T10:35:08Z</cp:lastPrinted>
  <dcterms:created xsi:type="dcterms:W3CDTF">2009-10-14T13:58:44Z</dcterms:created>
  <dcterms:modified xsi:type="dcterms:W3CDTF">2022-10-28T07:45:29Z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0x010100BA13DA2BC0095C4AAB5E96C6AE04AAEF</vt:lpwstr>
  </property>
</Properties>
</file>